
<file path=[Content_Types].xml><?xml version="1.0" encoding="utf-8"?>
<Types xmlns="http://schemas.openxmlformats.org/package/2006/content-types">
  <Default ContentType="image/svg+xml" Extension="sv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drawingml.diagramData+xml" PartName="/ppt/diagrams/data8.xml"/>
  <Override ContentType="application/vnd.openxmlformats-officedocument.drawingml.diagramData+xml" PartName="/ppt/diagrams/data3.xml"/>
  <Override ContentType="application/vnd.openxmlformats-officedocument.drawingml.diagramData+xml" PartName="/ppt/diagrams/data2.xml"/>
  <Override ContentType="application/vnd.openxmlformats-officedocument.drawingml.diagramData+xml" PartName="/ppt/diagrams/data1.xml"/>
  <Override ContentType="application/vnd.openxmlformats-officedocument.drawingml.diagramData+xml" PartName="/ppt/diagrams/data5.xml"/>
  <Override ContentType="application/vnd.openxmlformats-officedocument.drawingml.diagramData+xml" PartName="/ppt/diagrams/data9.xml"/>
  <Override ContentType="application/vnd.openxmlformats-officedocument.drawingml.diagramData+xml" PartName="/ppt/diagrams/data4.xml"/>
  <Override ContentType="application/vnd.openxmlformats-officedocument.drawingml.diagramData+xml" PartName="/ppt/diagrams/data7.xml"/>
  <Override ContentType="application/vnd.openxmlformats-officedocument.drawingml.diagramData+xml" PartName="/ppt/diagrams/data6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drawingml.diagramLayout+xml" PartName="/ppt/diagrams/layout9.xml"/>
  <Override ContentType="application/vnd.openxmlformats-officedocument.drawingml.diagramLayout+xml" PartName="/ppt/diagrams/layout4.xml"/>
  <Override ContentType="application/vnd.openxmlformats-officedocument.drawingml.diagramLayout+xml" PartName="/ppt/diagrams/layout5.xml"/>
  <Override ContentType="application/vnd.openxmlformats-officedocument.drawingml.diagramLayout+xml" PartName="/ppt/diagrams/layout3.xml"/>
  <Override ContentType="application/vnd.openxmlformats-officedocument.drawingml.diagramLayout+xml" PartName="/ppt/diagrams/layout1.xml"/>
  <Override ContentType="application/vnd.openxmlformats-officedocument.drawingml.diagramLayout+xml" PartName="/ppt/diagrams/layout2.xml"/>
  <Override ContentType="application/vnd.openxmlformats-officedocument.drawingml.diagramLayout+xml" PartName="/ppt/diagrams/layout7.xml"/>
  <Override ContentType="application/vnd.openxmlformats-officedocument.drawingml.diagramLayout+xml" PartName="/ppt/diagrams/layout6.xml"/>
  <Override ContentType="application/vnd.openxmlformats-officedocument.drawingml.diagramLayout+xml" PartName="/ppt/diagrams/layout8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0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drawingml.diagramStyle+xml" PartName="/ppt/diagrams/quickStyle5.xml"/>
  <Override ContentType="application/vnd.openxmlformats-officedocument.drawingml.diagramStyle+xml" PartName="/ppt/diagrams/quickStyle4.xml"/>
  <Override ContentType="application/vnd.openxmlformats-officedocument.drawingml.diagramStyle+xml" PartName="/ppt/diagrams/quickStyle2.xml"/>
  <Override ContentType="application/vnd.openxmlformats-officedocument.drawingml.diagramStyle+xml" PartName="/ppt/diagrams/quickStyle1.xml"/>
  <Override ContentType="application/vnd.openxmlformats-officedocument.drawingml.diagramStyle+xml" PartName="/ppt/diagrams/quickStyle3.xml"/>
  <Override ContentType="application/vnd.openxmlformats-officedocument.drawingml.diagramStyle+xml" PartName="/ppt/diagrams/quickStyle6.xml"/>
  <Override ContentType="application/vnd.openxmlformats-officedocument.drawingml.diagramStyle+xml" PartName="/ppt/diagrams/quickStyle9.xml"/>
  <Override ContentType="application/vnd.openxmlformats-officedocument.drawingml.diagramStyle+xml" PartName="/ppt/diagrams/quickStyle8.xml"/>
  <Override ContentType="application/vnd.openxmlformats-officedocument.drawingml.diagramStyle+xml" PartName="/ppt/diagrams/quickStyle7.xml"/>
  <Override ContentType="application/vnd.openxmlformats-officedocument.presentationml.presentation.main+xml" PartName="/ppt/presentation.xml"/>
  <Override ContentType="application/vnd.ms-office.drawingml.diagramDrawing+xml" PartName="/ppt/diagrams/drawing2.xml"/>
  <Override ContentType="application/vnd.ms-office.drawingml.diagramDrawing+xml" PartName="/ppt/diagrams/drawing7.xml"/>
  <Override ContentType="application/vnd.ms-office.drawingml.diagramDrawing+xml" PartName="/ppt/diagrams/drawing8.xml"/>
  <Override ContentType="application/vnd.ms-office.drawingml.diagramDrawing+xml" PartName="/ppt/diagrams/drawing1.xml"/>
  <Override ContentType="application/vnd.ms-office.drawingml.diagramDrawing+xml" PartName="/ppt/diagrams/drawing6.xml"/>
  <Override ContentType="application/vnd.ms-office.drawingml.diagramDrawing+xml" PartName="/ppt/diagrams/drawing3.xml"/>
  <Override ContentType="application/vnd.ms-office.drawingml.diagramDrawing+xml" PartName="/ppt/diagrams/drawing4.xml"/>
  <Override ContentType="application/vnd.ms-office.drawingml.diagramDrawing+xml" PartName="/ppt/diagrams/drawing5.xml"/>
  <Override ContentType="application/vnd.ms-office.drawingml.diagramDrawing+xml" PartName="/ppt/diagrams/drawing9.xml"/>
  <Override ContentType="application/vnd.openxmlformats-officedocument.presentationml.presProps+xml" PartName="/ppt/presProps1.xml"/>
  <Override ContentType="application/vnd.openxmlformats-officedocument.drawingml.diagramColors+xml" PartName="/ppt/diagrams/colors6.xml"/>
  <Override ContentType="application/vnd.openxmlformats-officedocument.drawingml.diagramColors+xml" PartName="/ppt/diagrams/colors5.xml"/>
  <Override ContentType="application/vnd.openxmlformats-officedocument.drawingml.diagramColors+xml" PartName="/ppt/diagrams/colors7.xml"/>
  <Override ContentType="application/vnd.openxmlformats-officedocument.drawingml.diagramColors+xml" PartName="/ppt/diagrams/colors9.xml"/>
  <Override ContentType="application/vnd.openxmlformats-officedocument.drawingml.diagramColors+xml" PartName="/ppt/diagrams/colors8.xml"/>
  <Override ContentType="application/vnd.openxmlformats-officedocument.drawingml.diagramColors+xml" PartName="/ppt/diagrams/colors3.xml"/>
  <Override ContentType="application/vnd.openxmlformats-officedocument.drawingml.diagramColors+xml" PartName="/ppt/diagrams/colors2.xml"/>
  <Override ContentType="application/vnd.openxmlformats-officedocument.drawingml.diagramColors+xml" PartName="/ppt/diagrams/colors4.xml"/>
  <Override ContentType="application/vnd.openxmlformats-officedocument.drawingml.diagramColors+xml" PartName="/ppt/diagrams/color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10287000" cx="18288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057D19-AC2C-4455-8EC1-F0ABDA50DA6B}" type="doc">
      <dgm:prSet loTypeId="urn:microsoft.com/office/officeart/2005/8/layout/process1" loCatId="process" qsTypeId="urn:microsoft.com/office/officeart/2005/8/quickstyle/3d7" qsCatId="3D" csTypeId="urn:microsoft.com/office/officeart/2005/8/colors/accent6_1" csCatId="accent6" phldr="1"/>
      <dgm:spPr/>
    </dgm:pt>
    <dgm:pt modelId="{88A0C6BE-574B-4AB4-82B9-D32748317E89}">
      <dgm:prSet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</a:p>
      </dgm:t>
    </dgm:pt>
    <dgm:pt modelId="{E6FCB15D-DAEA-4EE4-B429-C8B16065FFDE}" type="parTrans" cxnId="{D740CEFB-44C0-42E8-92C2-DEFD00CBCC10}">
      <dgm:prSet/>
      <dgm:spPr/>
      <dgm:t>
        <a:bodyPr/>
        <a:lstStyle/>
        <a:p>
          <a:endParaRPr lang="tr-TR"/>
        </a:p>
      </dgm:t>
    </dgm:pt>
    <dgm:pt modelId="{AEEE4E43-F3B5-49B8-87E5-2249A2BD4EC2}" type="sibTrans" cxnId="{D740CEFB-44C0-42E8-92C2-DEFD00CBCC10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D5B0AFF7-3EB4-45AD-8544-CE6A9F2A9C54}">
      <dgm:prSet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gm:t>
    </dgm:pt>
    <dgm:pt modelId="{308E7AFD-63A5-401C-8CE1-B06EA7D2925E}" type="parTrans" cxnId="{F533F8A2-B645-4D81-85D0-C6D6916D4081}">
      <dgm:prSet/>
      <dgm:spPr/>
      <dgm:t>
        <a:bodyPr/>
        <a:lstStyle/>
        <a:p>
          <a:endParaRPr lang="tr-TR"/>
        </a:p>
      </dgm:t>
    </dgm:pt>
    <dgm:pt modelId="{B1F42842-AB6D-4FBA-B19A-CF92F14F3AF2}" type="sibTrans" cxnId="{F533F8A2-B645-4D81-85D0-C6D6916D4081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24CD337C-41D7-4B26-9A71-6F1478650A5E}">
      <dgm:prSet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gm:t>
    </dgm:pt>
    <dgm:pt modelId="{722BD5AB-6CD2-4921-9A42-A8E93523604A}" type="parTrans" cxnId="{EA7BD1CB-0EE6-4954-8CD2-8B40E3AC2903}">
      <dgm:prSet/>
      <dgm:spPr/>
      <dgm:t>
        <a:bodyPr/>
        <a:lstStyle/>
        <a:p>
          <a:endParaRPr lang="tr-TR"/>
        </a:p>
      </dgm:t>
    </dgm:pt>
    <dgm:pt modelId="{0A622B5D-A5FF-4B50-8721-B1FDE98D7748}" type="sibTrans" cxnId="{EA7BD1CB-0EE6-4954-8CD2-8B40E3AC2903}">
      <dgm:prSet/>
      <dgm:spPr/>
      <dgm:t>
        <a:bodyPr/>
        <a:lstStyle/>
        <a:p>
          <a:endParaRPr lang="tr-TR"/>
        </a:p>
      </dgm:t>
    </dgm:pt>
    <dgm:pt modelId="{0A2E5459-802E-459D-A6A7-9186EC9C4D80}">
      <dgm:prSet phldrT="[Metin]"/>
      <dgm:spPr>
        <a:solidFill>
          <a:srgbClr val="00B050"/>
        </a:solidFill>
      </dgm:spPr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</a:p>
      </dgm:t>
    </dgm:pt>
    <dgm:pt modelId="{2BFA1DA7-7E81-4386-898B-0E3E3DC1BF60}" type="sibTrans" cxnId="{151E4620-7427-4587-A5DA-F73FE79A1E3C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3FB43AF9-334D-408F-A3F6-D07A00F088A9}" type="parTrans" cxnId="{151E4620-7427-4587-A5DA-F73FE79A1E3C}">
      <dgm:prSet/>
      <dgm:spPr/>
      <dgm:t>
        <a:bodyPr/>
        <a:lstStyle/>
        <a:p>
          <a:endParaRPr lang="tr-TR"/>
        </a:p>
      </dgm:t>
    </dgm:pt>
    <dgm:pt modelId="{987205D1-A798-4063-98AA-B992D8F93E89}">
      <dgm:prSet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</a:p>
      </dgm:t>
    </dgm:pt>
    <dgm:pt modelId="{F69F0428-6A1B-4E60-A3ED-D5613E21DE25}" type="parTrans" cxnId="{AB448D5B-7FD9-49A4-9533-8D7B1EB2BCAB}">
      <dgm:prSet/>
      <dgm:spPr/>
      <dgm:t>
        <a:bodyPr/>
        <a:lstStyle/>
        <a:p>
          <a:endParaRPr lang="tr-TR"/>
        </a:p>
      </dgm:t>
    </dgm:pt>
    <dgm:pt modelId="{306D5BCE-CD39-47B4-A13E-C807D5C48CF9}" type="sibTrans" cxnId="{AB448D5B-7FD9-49A4-9533-8D7B1EB2BCAB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455069FB-4EF1-4F12-9FD5-3E11FC04A7E7}" type="pres">
      <dgm:prSet presAssocID="{C8057D19-AC2C-4455-8EC1-F0ABDA50DA6B}" presName="Name0" presStyleCnt="0">
        <dgm:presLayoutVars>
          <dgm:dir/>
          <dgm:resizeHandles val="exact"/>
        </dgm:presLayoutVars>
      </dgm:prSet>
      <dgm:spPr/>
    </dgm:pt>
    <dgm:pt modelId="{8E0F9E29-B7F5-488F-B7D6-A3B366230EB4}" type="pres">
      <dgm:prSet presAssocID="{0A2E5459-802E-459D-A6A7-9186EC9C4D80}" presName="node" presStyleLbl="node1" presStyleIdx="0" presStyleCnt="5" custLinFactNeighborX="-640" custLinFactNeighborY="-486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B7827F-0202-44E5-80A8-C28038DDF061}" type="pres">
      <dgm:prSet presAssocID="{2BFA1DA7-7E81-4386-898B-0E3E3DC1BF60}" presName="sibTrans" presStyleLbl="sibTrans2D1" presStyleIdx="0" presStyleCnt="4"/>
      <dgm:spPr/>
      <dgm:t>
        <a:bodyPr/>
        <a:lstStyle/>
        <a:p>
          <a:endParaRPr lang="tr-TR"/>
        </a:p>
      </dgm:t>
    </dgm:pt>
    <dgm:pt modelId="{6E0C969F-2151-496E-AB81-4E43B5CEE33C}" type="pres">
      <dgm:prSet presAssocID="{2BFA1DA7-7E81-4386-898B-0E3E3DC1BF60}" presName="connectorText" presStyleLbl="sibTrans2D1" presStyleIdx="0" presStyleCnt="4"/>
      <dgm:spPr/>
      <dgm:t>
        <a:bodyPr/>
        <a:lstStyle/>
        <a:p>
          <a:endParaRPr lang="tr-TR"/>
        </a:p>
      </dgm:t>
    </dgm:pt>
    <dgm:pt modelId="{B5885488-C47C-40F2-91CC-4180D06641D1}" type="pres">
      <dgm:prSet presAssocID="{88A0C6BE-574B-4AB4-82B9-D32748317E8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AF6378-E221-40B7-9E8C-D91C851FA5B6}" type="pres">
      <dgm:prSet presAssocID="{AEEE4E43-F3B5-49B8-87E5-2249A2BD4EC2}" presName="sibTrans" presStyleLbl="sibTrans2D1" presStyleIdx="1" presStyleCnt="4"/>
      <dgm:spPr/>
      <dgm:t>
        <a:bodyPr/>
        <a:lstStyle/>
        <a:p>
          <a:endParaRPr lang="tr-TR"/>
        </a:p>
      </dgm:t>
    </dgm:pt>
    <dgm:pt modelId="{12F20543-7244-4ACC-98EF-7FFB8C74895F}" type="pres">
      <dgm:prSet presAssocID="{AEEE4E43-F3B5-49B8-87E5-2249A2BD4EC2}" presName="connectorText" presStyleLbl="sibTrans2D1" presStyleIdx="1" presStyleCnt="4"/>
      <dgm:spPr/>
      <dgm:t>
        <a:bodyPr/>
        <a:lstStyle/>
        <a:p>
          <a:endParaRPr lang="tr-TR"/>
        </a:p>
      </dgm:t>
    </dgm:pt>
    <dgm:pt modelId="{378A59E7-7087-49E7-A705-E2F62B0C9356}" type="pres">
      <dgm:prSet presAssocID="{987205D1-A798-4063-98AA-B992D8F93E8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D544179-077D-4CFE-9DCB-24C840DF2399}" type="pres">
      <dgm:prSet presAssocID="{306D5BCE-CD39-47B4-A13E-C807D5C48CF9}" presName="sibTrans" presStyleLbl="sibTrans2D1" presStyleIdx="2" presStyleCnt="4"/>
      <dgm:spPr/>
      <dgm:t>
        <a:bodyPr/>
        <a:lstStyle/>
        <a:p>
          <a:endParaRPr lang="tr-TR"/>
        </a:p>
      </dgm:t>
    </dgm:pt>
    <dgm:pt modelId="{F254BA7D-A4BF-43C2-92E4-DDCB2CC7080F}" type="pres">
      <dgm:prSet presAssocID="{306D5BCE-CD39-47B4-A13E-C807D5C48CF9}" presName="connectorText" presStyleLbl="sibTrans2D1" presStyleIdx="2" presStyleCnt="4"/>
      <dgm:spPr/>
      <dgm:t>
        <a:bodyPr/>
        <a:lstStyle/>
        <a:p>
          <a:endParaRPr lang="tr-TR"/>
        </a:p>
      </dgm:t>
    </dgm:pt>
    <dgm:pt modelId="{5E14A919-11F1-4E79-AE4A-4DE57B8FCE41}" type="pres">
      <dgm:prSet presAssocID="{D5B0AFF7-3EB4-45AD-8544-CE6A9F2A9C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622AE3-F560-4C99-B368-419076E1552C}" type="pres">
      <dgm:prSet presAssocID="{B1F42842-AB6D-4FBA-B19A-CF92F14F3AF2}" presName="sibTrans" presStyleLbl="sibTrans2D1" presStyleIdx="3" presStyleCnt="4"/>
      <dgm:spPr/>
      <dgm:t>
        <a:bodyPr/>
        <a:lstStyle/>
        <a:p>
          <a:endParaRPr lang="tr-TR"/>
        </a:p>
      </dgm:t>
    </dgm:pt>
    <dgm:pt modelId="{E0D84F4E-9CC1-4B3C-A4A7-96C24A2E8403}" type="pres">
      <dgm:prSet presAssocID="{B1F42842-AB6D-4FBA-B19A-CF92F14F3AF2}" presName="connectorText" presStyleLbl="sibTrans2D1" presStyleIdx="3" presStyleCnt="4"/>
      <dgm:spPr/>
      <dgm:t>
        <a:bodyPr/>
        <a:lstStyle/>
        <a:p>
          <a:endParaRPr lang="tr-TR"/>
        </a:p>
      </dgm:t>
    </dgm:pt>
    <dgm:pt modelId="{423F7A66-FAD7-49CE-9D41-8A0BB4056A06}" type="pres">
      <dgm:prSet presAssocID="{24CD337C-41D7-4B26-9A71-6F1478650A5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A0D560E-9CC0-4385-B1C5-988C9D2782E2}" type="presOf" srcId="{C8057D19-AC2C-4455-8EC1-F0ABDA50DA6B}" destId="{455069FB-4EF1-4F12-9FD5-3E11FC04A7E7}" srcOrd="0" destOrd="0" presId="urn:microsoft.com/office/officeart/2005/8/layout/process1"/>
    <dgm:cxn modelId="{9E6B744D-7335-4324-8F37-3A78242B6427}" type="presOf" srcId="{0A2E5459-802E-459D-A6A7-9186EC9C4D80}" destId="{8E0F9E29-B7F5-488F-B7D6-A3B366230EB4}" srcOrd="0" destOrd="0" presId="urn:microsoft.com/office/officeart/2005/8/layout/process1"/>
    <dgm:cxn modelId="{B16889D3-C912-4583-889E-542C99A79B54}" type="presOf" srcId="{24CD337C-41D7-4B26-9A71-6F1478650A5E}" destId="{423F7A66-FAD7-49CE-9D41-8A0BB4056A06}" srcOrd="0" destOrd="0" presId="urn:microsoft.com/office/officeart/2005/8/layout/process1"/>
    <dgm:cxn modelId="{7D045380-A9DF-4376-89F9-B078DE0ED06E}" type="presOf" srcId="{306D5BCE-CD39-47B4-A13E-C807D5C48CF9}" destId="{4D544179-077D-4CFE-9DCB-24C840DF2399}" srcOrd="0" destOrd="0" presId="urn:microsoft.com/office/officeart/2005/8/layout/process1"/>
    <dgm:cxn modelId="{D740CEFB-44C0-42E8-92C2-DEFD00CBCC10}" srcId="{C8057D19-AC2C-4455-8EC1-F0ABDA50DA6B}" destId="{88A0C6BE-574B-4AB4-82B9-D32748317E89}" srcOrd="1" destOrd="0" parTransId="{E6FCB15D-DAEA-4EE4-B429-C8B16065FFDE}" sibTransId="{AEEE4E43-F3B5-49B8-87E5-2249A2BD4EC2}"/>
    <dgm:cxn modelId="{A954F49B-A309-46EF-AFC2-4A19874D9A94}" type="presOf" srcId="{88A0C6BE-574B-4AB4-82B9-D32748317E89}" destId="{B5885488-C47C-40F2-91CC-4180D06641D1}" srcOrd="0" destOrd="0" presId="urn:microsoft.com/office/officeart/2005/8/layout/process1"/>
    <dgm:cxn modelId="{478F10A4-5D26-4C25-9B56-021A6098D820}" type="presOf" srcId="{D5B0AFF7-3EB4-45AD-8544-CE6A9F2A9C54}" destId="{5E14A919-11F1-4E79-AE4A-4DE57B8FCE41}" srcOrd="0" destOrd="0" presId="urn:microsoft.com/office/officeart/2005/8/layout/process1"/>
    <dgm:cxn modelId="{87893F52-492E-485F-973A-A186835DB509}" type="presOf" srcId="{2BFA1DA7-7E81-4386-898B-0E3E3DC1BF60}" destId="{45B7827F-0202-44E5-80A8-C28038DDF061}" srcOrd="0" destOrd="0" presId="urn:microsoft.com/office/officeart/2005/8/layout/process1"/>
    <dgm:cxn modelId="{D55DB849-4516-4E15-9FBB-F68361C78530}" type="presOf" srcId="{AEEE4E43-F3B5-49B8-87E5-2249A2BD4EC2}" destId="{12F20543-7244-4ACC-98EF-7FFB8C74895F}" srcOrd="1" destOrd="0" presId="urn:microsoft.com/office/officeart/2005/8/layout/process1"/>
    <dgm:cxn modelId="{5B18209D-986C-4034-BE27-3E281B0E1BB9}" type="presOf" srcId="{AEEE4E43-F3B5-49B8-87E5-2249A2BD4EC2}" destId="{E8AF6378-E221-40B7-9E8C-D91C851FA5B6}" srcOrd="0" destOrd="0" presId="urn:microsoft.com/office/officeart/2005/8/layout/process1"/>
    <dgm:cxn modelId="{AB448D5B-7FD9-49A4-9533-8D7B1EB2BCAB}" srcId="{C8057D19-AC2C-4455-8EC1-F0ABDA50DA6B}" destId="{987205D1-A798-4063-98AA-B992D8F93E89}" srcOrd="2" destOrd="0" parTransId="{F69F0428-6A1B-4E60-A3ED-D5613E21DE25}" sibTransId="{306D5BCE-CD39-47B4-A13E-C807D5C48CF9}"/>
    <dgm:cxn modelId="{41B1A965-77B1-4C84-923B-49004FA9F75B}" type="presOf" srcId="{306D5BCE-CD39-47B4-A13E-C807D5C48CF9}" destId="{F254BA7D-A4BF-43C2-92E4-DDCB2CC7080F}" srcOrd="1" destOrd="0" presId="urn:microsoft.com/office/officeart/2005/8/layout/process1"/>
    <dgm:cxn modelId="{151E4620-7427-4587-A5DA-F73FE79A1E3C}" srcId="{C8057D19-AC2C-4455-8EC1-F0ABDA50DA6B}" destId="{0A2E5459-802E-459D-A6A7-9186EC9C4D80}" srcOrd="0" destOrd="0" parTransId="{3FB43AF9-334D-408F-A3F6-D07A00F088A9}" sibTransId="{2BFA1DA7-7E81-4386-898B-0E3E3DC1BF60}"/>
    <dgm:cxn modelId="{EA7BD1CB-0EE6-4954-8CD2-8B40E3AC2903}" srcId="{C8057D19-AC2C-4455-8EC1-F0ABDA50DA6B}" destId="{24CD337C-41D7-4B26-9A71-6F1478650A5E}" srcOrd="4" destOrd="0" parTransId="{722BD5AB-6CD2-4921-9A42-A8E93523604A}" sibTransId="{0A622B5D-A5FF-4B50-8721-B1FDE98D7748}"/>
    <dgm:cxn modelId="{42DCB8BD-78A7-45FE-B82F-2396F33FB90F}" type="presOf" srcId="{2BFA1DA7-7E81-4386-898B-0E3E3DC1BF60}" destId="{6E0C969F-2151-496E-AB81-4E43B5CEE33C}" srcOrd="1" destOrd="0" presId="urn:microsoft.com/office/officeart/2005/8/layout/process1"/>
    <dgm:cxn modelId="{33E769DE-FAB0-42CB-B8AD-9A497AB11B13}" type="presOf" srcId="{B1F42842-AB6D-4FBA-B19A-CF92F14F3AF2}" destId="{C7622AE3-F560-4C99-B368-419076E1552C}" srcOrd="0" destOrd="0" presId="urn:microsoft.com/office/officeart/2005/8/layout/process1"/>
    <dgm:cxn modelId="{D37C2494-E0D4-40BA-8325-016B73BB5667}" type="presOf" srcId="{B1F42842-AB6D-4FBA-B19A-CF92F14F3AF2}" destId="{E0D84F4E-9CC1-4B3C-A4A7-96C24A2E8403}" srcOrd="1" destOrd="0" presId="urn:microsoft.com/office/officeart/2005/8/layout/process1"/>
    <dgm:cxn modelId="{4D51E8C2-1A0B-4517-85BD-BF205E819658}" type="presOf" srcId="{987205D1-A798-4063-98AA-B992D8F93E89}" destId="{378A59E7-7087-49E7-A705-E2F62B0C9356}" srcOrd="0" destOrd="0" presId="urn:microsoft.com/office/officeart/2005/8/layout/process1"/>
    <dgm:cxn modelId="{F533F8A2-B645-4D81-85D0-C6D6916D4081}" srcId="{C8057D19-AC2C-4455-8EC1-F0ABDA50DA6B}" destId="{D5B0AFF7-3EB4-45AD-8544-CE6A9F2A9C54}" srcOrd="3" destOrd="0" parTransId="{308E7AFD-63A5-401C-8CE1-B06EA7D2925E}" sibTransId="{B1F42842-AB6D-4FBA-B19A-CF92F14F3AF2}"/>
    <dgm:cxn modelId="{83242965-6B3C-4E19-B93E-5C3A6764B2E6}" type="presParOf" srcId="{455069FB-4EF1-4F12-9FD5-3E11FC04A7E7}" destId="{8E0F9E29-B7F5-488F-B7D6-A3B366230EB4}" srcOrd="0" destOrd="0" presId="urn:microsoft.com/office/officeart/2005/8/layout/process1"/>
    <dgm:cxn modelId="{6D76C250-DC24-4E12-AEAB-D09234FCD93F}" type="presParOf" srcId="{455069FB-4EF1-4F12-9FD5-3E11FC04A7E7}" destId="{45B7827F-0202-44E5-80A8-C28038DDF061}" srcOrd="1" destOrd="0" presId="urn:microsoft.com/office/officeart/2005/8/layout/process1"/>
    <dgm:cxn modelId="{032F8CBC-9BA0-4FF4-9A6A-8F9BF5004626}" type="presParOf" srcId="{45B7827F-0202-44E5-80A8-C28038DDF061}" destId="{6E0C969F-2151-496E-AB81-4E43B5CEE33C}" srcOrd="0" destOrd="0" presId="urn:microsoft.com/office/officeart/2005/8/layout/process1"/>
    <dgm:cxn modelId="{C1F7C0E4-BD21-409F-A40F-6AFB52FF0987}" type="presParOf" srcId="{455069FB-4EF1-4F12-9FD5-3E11FC04A7E7}" destId="{B5885488-C47C-40F2-91CC-4180D06641D1}" srcOrd="2" destOrd="0" presId="urn:microsoft.com/office/officeart/2005/8/layout/process1"/>
    <dgm:cxn modelId="{9E4AC244-A813-4FEC-A6E0-CAAE6D0C8893}" type="presParOf" srcId="{455069FB-4EF1-4F12-9FD5-3E11FC04A7E7}" destId="{E8AF6378-E221-40B7-9E8C-D91C851FA5B6}" srcOrd="3" destOrd="0" presId="urn:microsoft.com/office/officeart/2005/8/layout/process1"/>
    <dgm:cxn modelId="{0FBFADC9-D628-4E29-BE70-1CE2D059907B}" type="presParOf" srcId="{E8AF6378-E221-40B7-9E8C-D91C851FA5B6}" destId="{12F20543-7244-4ACC-98EF-7FFB8C74895F}" srcOrd="0" destOrd="0" presId="urn:microsoft.com/office/officeart/2005/8/layout/process1"/>
    <dgm:cxn modelId="{B24362B4-676C-4062-B5D7-F427AA5A213C}" type="presParOf" srcId="{455069FB-4EF1-4F12-9FD5-3E11FC04A7E7}" destId="{378A59E7-7087-49E7-A705-E2F62B0C9356}" srcOrd="4" destOrd="0" presId="urn:microsoft.com/office/officeart/2005/8/layout/process1"/>
    <dgm:cxn modelId="{FBFA22A5-CEFB-4521-AF73-FD7DFF4AD894}" type="presParOf" srcId="{455069FB-4EF1-4F12-9FD5-3E11FC04A7E7}" destId="{4D544179-077D-4CFE-9DCB-24C840DF2399}" srcOrd="5" destOrd="0" presId="urn:microsoft.com/office/officeart/2005/8/layout/process1"/>
    <dgm:cxn modelId="{81D71A79-EAB7-4BB0-8837-8C1997A6CDE0}" type="presParOf" srcId="{4D544179-077D-4CFE-9DCB-24C840DF2399}" destId="{F254BA7D-A4BF-43C2-92E4-DDCB2CC7080F}" srcOrd="0" destOrd="0" presId="urn:microsoft.com/office/officeart/2005/8/layout/process1"/>
    <dgm:cxn modelId="{EBD19F84-E4A9-4AEE-8872-B263E26F10F4}" type="presParOf" srcId="{455069FB-4EF1-4F12-9FD5-3E11FC04A7E7}" destId="{5E14A919-11F1-4E79-AE4A-4DE57B8FCE41}" srcOrd="6" destOrd="0" presId="urn:microsoft.com/office/officeart/2005/8/layout/process1"/>
    <dgm:cxn modelId="{AF594A53-AAAB-42E1-ADFE-96B1EE702409}" type="presParOf" srcId="{455069FB-4EF1-4F12-9FD5-3E11FC04A7E7}" destId="{C7622AE3-F560-4C99-B368-419076E1552C}" srcOrd="7" destOrd="0" presId="urn:microsoft.com/office/officeart/2005/8/layout/process1"/>
    <dgm:cxn modelId="{A843214C-598D-43D9-A39F-2A1AEDBB0575}" type="presParOf" srcId="{C7622AE3-F560-4C99-B368-419076E1552C}" destId="{E0D84F4E-9CC1-4B3C-A4A7-96C24A2E8403}" srcOrd="0" destOrd="0" presId="urn:microsoft.com/office/officeart/2005/8/layout/process1"/>
    <dgm:cxn modelId="{4BE249ED-696D-4DED-BD4E-4280633B7886}" type="presParOf" srcId="{455069FB-4EF1-4F12-9FD5-3E11FC04A7E7}" destId="{423F7A66-FAD7-49CE-9D41-8A0BB4056A0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057D19-AC2C-4455-8EC1-F0ABDA50DA6B}" type="doc">
      <dgm:prSet loTypeId="urn:microsoft.com/office/officeart/2005/8/layout/process1" loCatId="process" qsTypeId="urn:microsoft.com/office/officeart/2005/8/quickstyle/3d7" qsCatId="3D" csTypeId="urn:microsoft.com/office/officeart/2005/8/colors/accent6_1" csCatId="accent6" phldr="1"/>
      <dgm:spPr/>
    </dgm:pt>
    <dgm:pt modelId="{88A0C6BE-574B-4AB4-82B9-D32748317E89}">
      <dgm:prSet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</a:p>
      </dgm:t>
    </dgm:pt>
    <dgm:pt modelId="{E6FCB15D-DAEA-4EE4-B429-C8B16065FFDE}" type="parTrans" cxnId="{D740CEFB-44C0-42E8-92C2-DEFD00CBCC10}">
      <dgm:prSet/>
      <dgm:spPr/>
      <dgm:t>
        <a:bodyPr/>
        <a:lstStyle/>
        <a:p>
          <a:endParaRPr lang="tr-TR"/>
        </a:p>
      </dgm:t>
    </dgm:pt>
    <dgm:pt modelId="{AEEE4E43-F3B5-49B8-87E5-2249A2BD4EC2}" type="sibTrans" cxnId="{D740CEFB-44C0-42E8-92C2-DEFD00CBCC10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D5B0AFF7-3EB4-45AD-8544-CE6A9F2A9C54}">
      <dgm:prSet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gm:t>
    </dgm:pt>
    <dgm:pt modelId="{308E7AFD-63A5-401C-8CE1-B06EA7D2925E}" type="parTrans" cxnId="{F533F8A2-B645-4D81-85D0-C6D6916D4081}">
      <dgm:prSet/>
      <dgm:spPr/>
      <dgm:t>
        <a:bodyPr/>
        <a:lstStyle/>
        <a:p>
          <a:endParaRPr lang="tr-TR"/>
        </a:p>
      </dgm:t>
    </dgm:pt>
    <dgm:pt modelId="{B1F42842-AB6D-4FBA-B19A-CF92F14F3AF2}" type="sibTrans" cxnId="{F533F8A2-B645-4D81-85D0-C6D6916D4081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24CD337C-41D7-4B26-9A71-6F1478650A5E}">
      <dgm:prSet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gm:t>
    </dgm:pt>
    <dgm:pt modelId="{722BD5AB-6CD2-4921-9A42-A8E93523604A}" type="parTrans" cxnId="{EA7BD1CB-0EE6-4954-8CD2-8B40E3AC2903}">
      <dgm:prSet/>
      <dgm:spPr/>
      <dgm:t>
        <a:bodyPr/>
        <a:lstStyle/>
        <a:p>
          <a:endParaRPr lang="tr-TR"/>
        </a:p>
      </dgm:t>
    </dgm:pt>
    <dgm:pt modelId="{0A622B5D-A5FF-4B50-8721-B1FDE98D7748}" type="sibTrans" cxnId="{EA7BD1CB-0EE6-4954-8CD2-8B40E3AC2903}">
      <dgm:prSet/>
      <dgm:spPr/>
      <dgm:t>
        <a:bodyPr/>
        <a:lstStyle/>
        <a:p>
          <a:endParaRPr lang="tr-TR"/>
        </a:p>
      </dgm:t>
    </dgm:pt>
    <dgm:pt modelId="{0A2E5459-802E-459D-A6A7-9186EC9C4D80}">
      <dgm:prSet phldrT="[Metin]"/>
      <dgm:spPr>
        <a:solidFill>
          <a:srgbClr val="00B050"/>
        </a:solidFill>
      </dgm:spPr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</a:p>
      </dgm:t>
    </dgm:pt>
    <dgm:pt modelId="{2BFA1DA7-7E81-4386-898B-0E3E3DC1BF60}" type="sibTrans" cxnId="{151E4620-7427-4587-A5DA-F73FE79A1E3C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3FB43AF9-334D-408F-A3F6-D07A00F088A9}" type="parTrans" cxnId="{151E4620-7427-4587-A5DA-F73FE79A1E3C}">
      <dgm:prSet/>
      <dgm:spPr/>
      <dgm:t>
        <a:bodyPr/>
        <a:lstStyle/>
        <a:p>
          <a:endParaRPr lang="tr-TR"/>
        </a:p>
      </dgm:t>
    </dgm:pt>
    <dgm:pt modelId="{987205D1-A798-4063-98AA-B992D8F93E89}">
      <dgm:prSet/>
      <dgm:spPr/>
      <dgm:t>
        <a:bodyPr/>
        <a:lstStyle/>
        <a:p>
          <a:r>
            <a:rPr lang="tr-TR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</a:p>
      </dgm:t>
    </dgm:pt>
    <dgm:pt modelId="{F69F0428-6A1B-4E60-A3ED-D5613E21DE25}" type="parTrans" cxnId="{AB448D5B-7FD9-49A4-9533-8D7B1EB2BCAB}">
      <dgm:prSet/>
      <dgm:spPr/>
      <dgm:t>
        <a:bodyPr/>
        <a:lstStyle/>
        <a:p>
          <a:endParaRPr lang="tr-TR"/>
        </a:p>
      </dgm:t>
    </dgm:pt>
    <dgm:pt modelId="{306D5BCE-CD39-47B4-A13E-C807D5C48CF9}" type="sibTrans" cxnId="{AB448D5B-7FD9-49A4-9533-8D7B1EB2BCAB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455069FB-4EF1-4F12-9FD5-3E11FC04A7E7}" type="pres">
      <dgm:prSet presAssocID="{C8057D19-AC2C-4455-8EC1-F0ABDA50DA6B}" presName="Name0" presStyleCnt="0">
        <dgm:presLayoutVars>
          <dgm:dir/>
          <dgm:resizeHandles val="exact"/>
        </dgm:presLayoutVars>
      </dgm:prSet>
      <dgm:spPr/>
    </dgm:pt>
    <dgm:pt modelId="{8E0F9E29-B7F5-488F-B7D6-A3B366230EB4}" type="pres">
      <dgm:prSet presAssocID="{0A2E5459-802E-459D-A6A7-9186EC9C4D80}" presName="node" presStyleLbl="node1" presStyleIdx="0" presStyleCnt="5" custLinFactNeighborX="-640" custLinFactNeighborY="-486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B7827F-0202-44E5-80A8-C28038DDF061}" type="pres">
      <dgm:prSet presAssocID="{2BFA1DA7-7E81-4386-898B-0E3E3DC1BF60}" presName="sibTrans" presStyleLbl="sibTrans2D1" presStyleIdx="0" presStyleCnt="4"/>
      <dgm:spPr/>
      <dgm:t>
        <a:bodyPr/>
        <a:lstStyle/>
        <a:p>
          <a:endParaRPr lang="tr-TR"/>
        </a:p>
      </dgm:t>
    </dgm:pt>
    <dgm:pt modelId="{6E0C969F-2151-496E-AB81-4E43B5CEE33C}" type="pres">
      <dgm:prSet presAssocID="{2BFA1DA7-7E81-4386-898B-0E3E3DC1BF60}" presName="connectorText" presStyleLbl="sibTrans2D1" presStyleIdx="0" presStyleCnt="4"/>
      <dgm:spPr/>
      <dgm:t>
        <a:bodyPr/>
        <a:lstStyle/>
        <a:p>
          <a:endParaRPr lang="tr-TR"/>
        </a:p>
      </dgm:t>
    </dgm:pt>
    <dgm:pt modelId="{B5885488-C47C-40F2-91CC-4180D06641D1}" type="pres">
      <dgm:prSet presAssocID="{88A0C6BE-574B-4AB4-82B9-D32748317E8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AF6378-E221-40B7-9E8C-D91C851FA5B6}" type="pres">
      <dgm:prSet presAssocID="{AEEE4E43-F3B5-49B8-87E5-2249A2BD4EC2}" presName="sibTrans" presStyleLbl="sibTrans2D1" presStyleIdx="1" presStyleCnt="4"/>
      <dgm:spPr/>
      <dgm:t>
        <a:bodyPr/>
        <a:lstStyle/>
        <a:p>
          <a:endParaRPr lang="tr-TR"/>
        </a:p>
      </dgm:t>
    </dgm:pt>
    <dgm:pt modelId="{12F20543-7244-4ACC-98EF-7FFB8C74895F}" type="pres">
      <dgm:prSet presAssocID="{AEEE4E43-F3B5-49B8-87E5-2249A2BD4EC2}" presName="connectorText" presStyleLbl="sibTrans2D1" presStyleIdx="1" presStyleCnt="4"/>
      <dgm:spPr/>
      <dgm:t>
        <a:bodyPr/>
        <a:lstStyle/>
        <a:p>
          <a:endParaRPr lang="tr-TR"/>
        </a:p>
      </dgm:t>
    </dgm:pt>
    <dgm:pt modelId="{378A59E7-7087-49E7-A705-E2F62B0C9356}" type="pres">
      <dgm:prSet presAssocID="{987205D1-A798-4063-98AA-B992D8F93E8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D544179-077D-4CFE-9DCB-24C840DF2399}" type="pres">
      <dgm:prSet presAssocID="{306D5BCE-CD39-47B4-A13E-C807D5C48CF9}" presName="sibTrans" presStyleLbl="sibTrans2D1" presStyleIdx="2" presStyleCnt="4"/>
      <dgm:spPr/>
      <dgm:t>
        <a:bodyPr/>
        <a:lstStyle/>
        <a:p>
          <a:endParaRPr lang="tr-TR"/>
        </a:p>
      </dgm:t>
    </dgm:pt>
    <dgm:pt modelId="{F254BA7D-A4BF-43C2-92E4-DDCB2CC7080F}" type="pres">
      <dgm:prSet presAssocID="{306D5BCE-CD39-47B4-A13E-C807D5C48CF9}" presName="connectorText" presStyleLbl="sibTrans2D1" presStyleIdx="2" presStyleCnt="4"/>
      <dgm:spPr/>
      <dgm:t>
        <a:bodyPr/>
        <a:lstStyle/>
        <a:p>
          <a:endParaRPr lang="tr-TR"/>
        </a:p>
      </dgm:t>
    </dgm:pt>
    <dgm:pt modelId="{5E14A919-11F1-4E79-AE4A-4DE57B8FCE41}" type="pres">
      <dgm:prSet presAssocID="{D5B0AFF7-3EB4-45AD-8544-CE6A9F2A9C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622AE3-F560-4C99-B368-419076E1552C}" type="pres">
      <dgm:prSet presAssocID="{B1F42842-AB6D-4FBA-B19A-CF92F14F3AF2}" presName="sibTrans" presStyleLbl="sibTrans2D1" presStyleIdx="3" presStyleCnt="4"/>
      <dgm:spPr/>
      <dgm:t>
        <a:bodyPr/>
        <a:lstStyle/>
        <a:p>
          <a:endParaRPr lang="tr-TR"/>
        </a:p>
      </dgm:t>
    </dgm:pt>
    <dgm:pt modelId="{E0D84F4E-9CC1-4B3C-A4A7-96C24A2E8403}" type="pres">
      <dgm:prSet presAssocID="{B1F42842-AB6D-4FBA-B19A-CF92F14F3AF2}" presName="connectorText" presStyleLbl="sibTrans2D1" presStyleIdx="3" presStyleCnt="4"/>
      <dgm:spPr/>
      <dgm:t>
        <a:bodyPr/>
        <a:lstStyle/>
        <a:p>
          <a:endParaRPr lang="tr-TR"/>
        </a:p>
      </dgm:t>
    </dgm:pt>
    <dgm:pt modelId="{423F7A66-FAD7-49CE-9D41-8A0BB4056A06}" type="pres">
      <dgm:prSet presAssocID="{24CD337C-41D7-4B26-9A71-6F1478650A5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A0D560E-9CC0-4385-B1C5-988C9D2782E2}" type="presOf" srcId="{C8057D19-AC2C-4455-8EC1-F0ABDA50DA6B}" destId="{455069FB-4EF1-4F12-9FD5-3E11FC04A7E7}" srcOrd="0" destOrd="0" presId="urn:microsoft.com/office/officeart/2005/8/layout/process1"/>
    <dgm:cxn modelId="{9E6B744D-7335-4324-8F37-3A78242B6427}" type="presOf" srcId="{0A2E5459-802E-459D-A6A7-9186EC9C4D80}" destId="{8E0F9E29-B7F5-488F-B7D6-A3B366230EB4}" srcOrd="0" destOrd="0" presId="urn:microsoft.com/office/officeart/2005/8/layout/process1"/>
    <dgm:cxn modelId="{B16889D3-C912-4583-889E-542C99A79B54}" type="presOf" srcId="{24CD337C-41D7-4B26-9A71-6F1478650A5E}" destId="{423F7A66-FAD7-49CE-9D41-8A0BB4056A06}" srcOrd="0" destOrd="0" presId="urn:microsoft.com/office/officeart/2005/8/layout/process1"/>
    <dgm:cxn modelId="{7D045380-A9DF-4376-89F9-B078DE0ED06E}" type="presOf" srcId="{306D5BCE-CD39-47B4-A13E-C807D5C48CF9}" destId="{4D544179-077D-4CFE-9DCB-24C840DF2399}" srcOrd="0" destOrd="0" presId="urn:microsoft.com/office/officeart/2005/8/layout/process1"/>
    <dgm:cxn modelId="{D740CEFB-44C0-42E8-92C2-DEFD00CBCC10}" srcId="{C8057D19-AC2C-4455-8EC1-F0ABDA50DA6B}" destId="{88A0C6BE-574B-4AB4-82B9-D32748317E89}" srcOrd="1" destOrd="0" parTransId="{E6FCB15D-DAEA-4EE4-B429-C8B16065FFDE}" sibTransId="{AEEE4E43-F3B5-49B8-87E5-2249A2BD4EC2}"/>
    <dgm:cxn modelId="{A954F49B-A309-46EF-AFC2-4A19874D9A94}" type="presOf" srcId="{88A0C6BE-574B-4AB4-82B9-D32748317E89}" destId="{B5885488-C47C-40F2-91CC-4180D06641D1}" srcOrd="0" destOrd="0" presId="urn:microsoft.com/office/officeart/2005/8/layout/process1"/>
    <dgm:cxn modelId="{478F10A4-5D26-4C25-9B56-021A6098D820}" type="presOf" srcId="{D5B0AFF7-3EB4-45AD-8544-CE6A9F2A9C54}" destId="{5E14A919-11F1-4E79-AE4A-4DE57B8FCE41}" srcOrd="0" destOrd="0" presId="urn:microsoft.com/office/officeart/2005/8/layout/process1"/>
    <dgm:cxn modelId="{87893F52-492E-485F-973A-A186835DB509}" type="presOf" srcId="{2BFA1DA7-7E81-4386-898B-0E3E3DC1BF60}" destId="{45B7827F-0202-44E5-80A8-C28038DDF061}" srcOrd="0" destOrd="0" presId="urn:microsoft.com/office/officeart/2005/8/layout/process1"/>
    <dgm:cxn modelId="{D55DB849-4516-4E15-9FBB-F68361C78530}" type="presOf" srcId="{AEEE4E43-F3B5-49B8-87E5-2249A2BD4EC2}" destId="{12F20543-7244-4ACC-98EF-7FFB8C74895F}" srcOrd="1" destOrd="0" presId="urn:microsoft.com/office/officeart/2005/8/layout/process1"/>
    <dgm:cxn modelId="{5B18209D-986C-4034-BE27-3E281B0E1BB9}" type="presOf" srcId="{AEEE4E43-F3B5-49B8-87E5-2249A2BD4EC2}" destId="{E8AF6378-E221-40B7-9E8C-D91C851FA5B6}" srcOrd="0" destOrd="0" presId="urn:microsoft.com/office/officeart/2005/8/layout/process1"/>
    <dgm:cxn modelId="{AB448D5B-7FD9-49A4-9533-8D7B1EB2BCAB}" srcId="{C8057D19-AC2C-4455-8EC1-F0ABDA50DA6B}" destId="{987205D1-A798-4063-98AA-B992D8F93E89}" srcOrd="2" destOrd="0" parTransId="{F69F0428-6A1B-4E60-A3ED-D5613E21DE25}" sibTransId="{306D5BCE-CD39-47B4-A13E-C807D5C48CF9}"/>
    <dgm:cxn modelId="{41B1A965-77B1-4C84-923B-49004FA9F75B}" type="presOf" srcId="{306D5BCE-CD39-47B4-A13E-C807D5C48CF9}" destId="{F254BA7D-A4BF-43C2-92E4-DDCB2CC7080F}" srcOrd="1" destOrd="0" presId="urn:microsoft.com/office/officeart/2005/8/layout/process1"/>
    <dgm:cxn modelId="{151E4620-7427-4587-A5DA-F73FE79A1E3C}" srcId="{C8057D19-AC2C-4455-8EC1-F0ABDA50DA6B}" destId="{0A2E5459-802E-459D-A6A7-9186EC9C4D80}" srcOrd="0" destOrd="0" parTransId="{3FB43AF9-334D-408F-A3F6-D07A00F088A9}" sibTransId="{2BFA1DA7-7E81-4386-898B-0E3E3DC1BF60}"/>
    <dgm:cxn modelId="{EA7BD1CB-0EE6-4954-8CD2-8B40E3AC2903}" srcId="{C8057D19-AC2C-4455-8EC1-F0ABDA50DA6B}" destId="{24CD337C-41D7-4B26-9A71-6F1478650A5E}" srcOrd="4" destOrd="0" parTransId="{722BD5AB-6CD2-4921-9A42-A8E93523604A}" sibTransId="{0A622B5D-A5FF-4B50-8721-B1FDE98D7748}"/>
    <dgm:cxn modelId="{42DCB8BD-78A7-45FE-B82F-2396F33FB90F}" type="presOf" srcId="{2BFA1DA7-7E81-4386-898B-0E3E3DC1BF60}" destId="{6E0C969F-2151-496E-AB81-4E43B5CEE33C}" srcOrd="1" destOrd="0" presId="urn:microsoft.com/office/officeart/2005/8/layout/process1"/>
    <dgm:cxn modelId="{33E769DE-FAB0-42CB-B8AD-9A497AB11B13}" type="presOf" srcId="{B1F42842-AB6D-4FBA-B19A-CF92F14F3AF2}" destId="{C7622AE3-F560-4C99-B368-419076E1552C}" srcOrd="0" destOrd="0" presId="urn:microsoft.com/office/officeart/2005/8/layout/process1"/>
    <dgm:cxn modelId="{D37C2494-E0D4-40BA-8325-016B73BB5667}" type="presOf" srcId="{B1F42842-AB6D-4FBA-B19A-CF92F14F3AF2}" destId="{E0D84F4E-9CC1-4B3C-A4A7-96C24A2E8403}" srcOrd="1" destOrd="0" presId="urn:microsoft.com/office/officeart/2005/8/layout/process1"/>
    <dgm:cxn modelId="{4D51E8C2-1A0B-4517-85BD-BF205E819658}" type="presOf" srcId="{987205D1-A798-4063-98AA-B992D8F93E89}" destId="{378A59E7-7087-49E7-A705-E2F62B0C9356}" srcOrd="0" destOrd="0" presId="urn:microsoft.com/office/officeart/2005/8/layout/process1"/>
    <dgm:cxn modelId="{F533F8A2-B645-4D81-85D0-C6D6916D4081}" srcId="{C8057D19-AC2C-4455-8EC1-F0ABDA50DA6B}" destId="{D5B0AFF7-3EB4-45AD-8544-CE6A9F2A9C54}" srcOrd="3" destOrd="0" parTransId="{308E7AFD-63A5-401C-8CE1-B06EA7D2925E}" sibTransId="{B1F42842-AB6D-4FBA-B19A-CF92F14F3AF2}"/>
    <dgm:cxn modelId="{83242965-6B3C-4E19-B93E-5C3A6764B2E6}" type="presParOf" srcId="{455069FB-4EF1-4F12-9FD5-3E11FC04A7E7}" destId="{8E0F9E29-B7F5-488F-B7D6-A3B366230EB4}" srcOrd="0" destOrd="0" presId="urn:microsoft.com/office/officeart/2005/8/layout/process1"/>
    <dgm:cxn modelId="{6D76C250-DC24-4E12-AEAB-D09234FCD93F}" type="presParOf" srcId="{455069FB-4EF1-4F12-9FD5-3E11FC04A7E7}" destId="{45B7827F-0202-44E5-80A8-C28038DDF061}" srcOrd="1" destOrd="0" presId="urn:microsoft.com/office/officeart/2005/8/layout/process1"/>
    <dgm:cxn modelId="{032F8CBC-9BA0-4FF4-9A6A-8F9BF5004626}" type="presParOf" srcId="{45B7827F-0202-44E5-80A8-C28038DDF061}" destId="{6E0C969F-2151-496E-AB81-4E43B5CEE33C}" srcOrd="0" destOrd="0" presId="urn:microsoft.com/office/officeart/2005/8/layout/process1"/>
    <dgm:cxn modelId="{C1F7C0E4-BD21-409F-A40F-6AFB52FF0987}" type="presParOf" srcId="{455069FB-4EF1-4F12-9FD5-3E11FC04A7E7}" destId="{B5885488-C47C-40F2-91CC-4180D06641D1}" srcOrd="2" destOrd="0" presId="urn:microsoft.com/office/officeart/2005/8/layout/process1"/>
    <dgm:cxn modelId="{9E4AC244-A813-4FEC-A6E0-CAAE6D0C8893}" type="presParOf" srcId="{455069FB-4EF1-4F12-9FD5-3E11FC04A7E7}" destId="{E8AF6378-E221-40B7-9E8C-D91C851FA5B6}" srcOrd="3" destOrd="0" presId="urn:microsoft.com/office/officeart/2005/8/layout/process1"/>
    <dgm:cxn modelId="{0FBFADC9-D628-4E29-BE70-1CE2D059907B}" type="presParOf" srcId="{E8AF6378-E221-40B7-9E8C-D91C851FA5B6}" destId="{12F20543-7244-4ACC-98EF-7FFB8C74895F}" srcOrd="0" destOrd="0" presId="urn:microsoft.com/office/officeart/2005/8/layout/process1"/>
    <dgm:cxn modelId="{B24362B4-676C-4062-B5D7-F427AA5A213C}" type="presParOf" srcId="{455069FB-4EF1-4F12-9FD5-3E11FC04A7E7}" destId="{378A59E7-7087-49E7-A705-E2F62B0C9356}" srcOrd="4" destOrd="0" presId="urn:microsoft.com/office/officeart/2005/8/layout/process1"/>
    <dgm:cxn modelId="{FBFA22A5-CEFB-4521-AF73-FD7DFF4AD894}" type="presParOf" srcId="{455069FB-4EF1-4F12-9FD5-3E11FC04A7E7}" destId="{4D544179-077D-4CFE-9DCB-24C840DF2399}" srcOrd="5" destOrd="0" presId="urn:microsoft.com/office/officeart/2005/8/layout/process1"/>
    <dgm:cxn modelId="{81D71A79-EAB7-4BB0-8837-8C1997A6CDE0}" type="presParOf" srcId="{4D544179-077D-4CFE-9DCB-24C840DF2399}" destId="{F254BA7D-A4BF-43C2-92E4-DDCB2CC7080F}" srcOrd="0" destOrd="0" presId="urn:microsoft.com/office/officeart/2005/8/layout/process1"/>
    <dgm:cxn modelId="{EBD19F84-E4A9-4AEE-8872-B263E26F10F4}" type="presParOf" srcId="{455069FB-4EF1-4F12-9FD5-3E11FC04A7E7}" destId="{5E14A919-11F1-4E79-AE4A-4DE57B8FCE41}" srcOrd="6" destOrd="0" presId="urn:microsoft.com/office/officeart/2005/8/layout/process1"/>
    <dgm:cxn modelId="{AF594A53-AAAB-42E1-ADFE-96B1EE702409}" type="presParOf" srcId="{455069FB-4EF1-4F12-9FD5-3E11FC04A7E7}" destId="{C7622AE3-F560-4C99-B368-419076E1552C}" srcOrd="7" destOrd="0" presId="urn:microsoft.com/office/officeart/2005/8/layout/process1"/>
    <dgm:cxn modelId="{A843214C-598D-43D9-A39F-2A1AEDBB0575}" type="presParOf" srcId="{C7622AE3-F560-4C99-B368-419076E1552C}" destId="{E0D84F4E-9CC1-4B3C-A4A7-96C24A2E8403}" srcOrd="0" destOrd="0" presId="urn:microsoft.com/office/officeart/2005/8/layout/process1"/>
    <dgm:cxn modelId="{4BE249ED-696D-4DED-BD4E-4280633B7886}" type="presParOf" srcId="{455069FB-4EF1-4F12-9FD5-3E11FC04A7E7}" destId="{423F7A66-FAD7-49CE-9D41-8A0BB4056A0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057D19-AC2C-4455-8EC1-F0ABDA50DA6B}" type="doc">
      <dgm:prSet loTypeId="urn:microsoft.com/office/officeart/2005/8/layout/process1" loCatId="process" qsTypeId="urn:microsoft.com/office/officeart/2005/8/quickstyle/3d7" qsCatId="3D" csTypeId="urn:microsoft.com/office/officeart/2005/8/colors/accent6_1" csCatId="accent6" phldr="1"/>
      <dgm:spPr/>
    </dgm:pt>
    <dgm:pt modelId="{A60D6F68-FC59-4F2F-8D39-88A96557232F}">
      <dgm:prSet phldrT="[Metin]" custT="1"/>
      <dgm:spPr>
        <a:solidFill>
          <a:schemeClr val="bg1"/>
        </a:solidFill>
      </dgm:spPr>
      <dgm:t>
        <a:bodyPr/>
        <a:lstStyle/>
        <a:p>
          <a:r>
            <a:rPr lang="tr-TR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</a:p>
      </dgm:t>
    </dgm:pt>
    <dgm:pt modelId="{FD4021DE-564B-4307-B93A-ECE1E4F071EA}" type="parTrans" cxnId="{5F11AD66-1952-4EC3-B879-C48E2D9D7506}">
      <dgm:prSet/>
      <dgm:spPr/>
      <dgm:t>
        <a:bodyPr/>
        <a:lstStyle/>
        <a:p>
          <a:endParaRPr lang="tr-TR"/>
        </a:p>
      </dgm:t>
    </dgm:pt>
    <dgm:pt modelId="{D2002401-C448-415D-BEFD-84D26295D102}" type="sibTrans" cxnId="{5F11AD66-1952-4EC3-B879-C48E2D9D7506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0A2E5459-802E-459D-A6A7-9186EC9C4D80}">
      <dgm:prSet phldrT="[Metin]" custT="1"/>
      <dgm:spPr>
        <a:solidFill>
          <a:srgbClr val="00B050"/>
        </a:solidFill>
      </dgm:spPr>
      <dgm:t>
        <a:bodyPr/>
        <a:lstStyle/>
        <a:p>
          <a:r>
            <a:rPr lang="tr-TR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</a:p>
      </dgm:t>
    </dgm:pt>
    <dgm:pt modelId="{3FB43AF9-334D-408F-A3F6-D07A00F088A9}" type="parTrans" cxnId="{151E4620-7427-4587-A5DA-F73FE79A1E3C}">
      <dgm:prSet/>
      <dgm:spPr/>
      <dgm:t>
        <a:bodyPr/>
        <a:lstStyle/>
        <a:p>
          <a:endParaRPr lang="tr-TR"/>
        </a:p>
      </dgm:t>
    </dgm:pt>
    <dgm:pt modelId="{2BFA1DA7-7E81-4386-898B-0E3E3DC1BF60}" type="sibTrans" cxnId="{151E4620-7427-4587-A5DA-F73FE79A1E3C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88A0C6BE-574B-4AB4-82B9-D32748317E89}">
      <dgm:prSet custT="1"/>
      <dgm:spPr/>
      <dgm:t>
        <a:bodyPr/>
        <a:lstStyle/>
        <a:p>
          <a:r>
            <a:rPr lang="tr-TR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</a:p>
      </dgm:t>
    </dgm:pt>
    <dgm:pt modelId="{E6FCB15D-DAEA-4EE4-B429-C8B16065FFDE}" type="parTrans" cxnId="{D740CEFB-44C0-42E8-92C2-DEFD00CBCC10}">
      <dgm:prSet/>
      <dgm:spPr/>
      <dgm:t>
        <a:bodyPr/>
        <a:lstStyle/>
        <a:p>
          <a:endParaRPr lang="tr-TR"/>
        </a:p>
      </dgm:t>
    </dgm:pt>
    <dgm:pt modelId="{AEEE4E43-F3B5-49B8-87E5-2249A2BD4EC2}" type="sibTrans" cxnId="{D740CEFB-44C0-42E8-92C2-DEFD00CBCC10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D5B0AFF7-3EB4-45AD-8544-CE6A9F2A9C54}">
      <dgm:prSet custT="1"/>
      <dgm:spPr/>
      <dgm:t>
        <a:bodyPr/>
        <a:lstStyle/>
        <a:p>
          <a:r>
            <a:rPr lang="tr-TR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gm:t>
    </dgm:pt>
    <dgm:pt modelId="{308E7AFD-63A5-401C-8CE1-B06EA7D2925E}" type="parTrans" cxnId="{F533F8A2-B645-4D81-85D0-C6D6916D4081}">
      <dgm:prSet/>
      <dgm:spPr/>
      <dgm:t>
        <a:bodyPr/>
        <a:lstStyle/>
        <a:p>
          <a:endParaRPr lang="tr-TR"/>
        </a:p>
      </dgm:t>
    </dgm:pt>
    <dgm:pt modelId="{B1F42842-AB6D-4FBA-B19A-CF92F14F3AF2}" type="sibTrans" cxnId="{F533F8A2-B645-4D81-85D0-C6D6916D4081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24CD337C-41D7-4B26-9A71-6F1478650A5E}">
      <dgm:prSet custT="1"/>
      <dgm:spPr/>
      <dgm:t>
        <a:bodyPr/>
        <a:lstStyle/>
        <a:p>
          <a:r>
            <a:rPr lang="tr-TR" sz="2500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gm:t>
    </dgm:pt>
    <dgm:pt modelId="{722BD5AB-6CD2-4921-9A42-A8E93523604A}" type="parTrans" cxnId="{EA7BD1CB-0EE6-4954-8CD2-8B40E3AC2903}">
      <dgm:prSet/>
      <dgm:spPr/>
      <dgm:t>
        <a:bodyPr/>
        <a:lstStyle/>
        <a:p>
          <a:endParaRPr lang="tr-TR"/>
        </a:p>
      </dgm:t>
    </dgm:pt>
    <dgm:pt modelId="{0A622B5D-A5FF-4B50-8721-B1FDE98D7748}" type="sibTrans" cxnId="{EA7BD1CB-0EE6-4954-8CD2-8B40E3AC2903}">
      <dgm:prSet/>
      <dgm:spPr/>
      <dgm:t>
        <a:bodyPr/>
        <a:lstStyle/>
        <a:p>
          <a:endParaRPr lang="tr-TR"/>
        </a:p>
      </dgm:t>
    </dgm:pt>
    <dgm:pt modelId="{455069FB-4EF1-4F12-9FD5-3E11FC04A7E7}" type="pres">
      <dgm:prSet presAssocID="{C8057D19-AC2C-4455-8EC1-F0ABDA50DA6B}" presName="Name0" presStyleCnt="0">
        <dgm:presLayoutVars>
          <dgm:dir/>
          <dgm:resizeHandles val="exact"/>
        </dgm:presLayoutVars>
      </dgm:prSet>
      <dgm:spPr/>
    </dgm:pt>
    <dgm:pt modelId="{3F3CFC21-99BE-4F03-9D50-D59EA5EB46CA}" type="pres">
      <dgm:prSet presAssocID="{A60D6F68-FC59-4F2F-8D39-88A96557232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79361F-3CF0-47CA-BBA5-3925CDE8BFBF}" type="pres">
      <dgm:prSet presAssocID="{D2002401-C448-415D-BEFD-84D26295D102}" presName="sibTrans" presStyleLbl="sibTrans2D1" presStyleIdx="0" presStyleCnt="4"/>
      <dgm:spPr/>
      <dgm:t>
        <a:bodyPr/>
        <a:lstStyle/>
        <a:p>
          <a:endParaRPr lang="tr-TR"/>
        </a:p>
      </dgm:t>
    </dgm:pt>
    <dgm:pt modelId="{D685814A-07CA-4E12-90BE-11EF30633B5C}" type="pres">
      <dgm:prSet presAssocID="{D2002401-C448-415D-BEFD-84D26295D102}" presName="connectorText" presStyleLbl="sibTrans2D1" presStyleIdx="0" presStyleCnt="4"/>
      <dgm:spPr/>
      <dgm:t>
        <a:bodyPr/>
        <a:lstStyle/>
        <a:p>
          <a:endParaRPr lang="tr-TR"/>
        </a:p>
      </dgm:t>
    </dgm:pt>
    <dgm:pt modelId="{8E0F9E29-B7F5-488F-B7D6-A3B366230EB4}" type="pres">
      <dgm:prSet presAssocID="{0A2E5459-802E-459D-A6A7-9186EC9C4D8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B7827F-0202-44E5-80A8-C28038DDF061}" type="pres">
      <dgm:prSet presAssocID="{2BFA1DA7-7E81-4386-898B-0E3E3DC1BF60}" presName="sibTrans" presStyleLbl="sibTrans2D1" presStyleIdx="1" presStyleCnt="4"/>
      <dgm:spPr/>
      <dgm:t>
        <a:bodyPr/>
        <a:lstStyle/>
        <a:p>
          <a:endParaRPr lang="tr-TR"/>
        </a:p>
      </dgm:t>
    </dgm:pt>
    <dgm:pt modelId="{6E0C969F-2151-496E-AB81-4E43B5CEE33C}" type="pres">
      <dgm:prSet presAssocID="{2BFA1DA7-7E81-4386-898B-0E3E3DC1BF60}" presName="connectorText" presStyleLbl="sibTrans2D1" presStyleIdx="1" presStyleCnt="4"/>
      <dgm:spPr/>
      <dgm:t>
        <a:bodyPr/>
        <a:lstStyle/>
        <a:p>
          <a:endParaRPr lang="tr-TR"/>
        </a:p>
      </dgm:t>
    </dgm:pt>
    <dgm:pt modelId="{B5885488-C47C-40F2-91CC-4180D06641D1}" type="pres">
      <dgm:prSet presAssocID="{88A0C6BE-574B-4AB4-82B9-D32748317E8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AF6378-E221-40B7-9E8C-D91C851FA5B6}" type="pres">
      <dgm:prSet presAssocID="{AEEE4E43-F3B5-49B8-87E5-2249A2BD4EC2}" presName="sibTrans" presStyleLbl="sibTrans2D1" presStyleIdx="2" presStyleCnt="4"/>
      <dgm:spPr/>
      <dgm:t>
        <a:bodyPr/>
        <a:lstStyle/>
        <a:p>
          <a:endParaRPr lang="tr-TR"/>
        </a:p>
      </dgm:t>
    </dgm:pt>
    <dgm:pt modelId="{12F20543-7244-4ACC-98EF-7FFB8C74895F}" type="pres">
      <dgm:prSet presAssocID="{AEEE4E43-F3B5-49B8-87E5-2249A2BD4EC2}" presName="connectorText" presStyleLbl="sibTrans2D1" presStyleIdx="2" presStyleCnt="4"/>
      <dgm:spPr/>
      <dgm:t>
        <a:bodyPr/>
        <a:lstStyle/>
        <a:p>
          <a:endParaRPr lang="tr-TR"/>
        </a:p>
      </dgm:t>
    </dgm:pt>
    <dgm:pt modelId="{5E14A919-11F1-4E79-AE4A-4DE57B8FCE41}" type="pres">
      <dgm:prSet presAssocID="{D5B0AFF7-3EB4-45AD-8544-CE6A9F2A9C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622AE3-F560-4C99-B368-419076E1552C}" type="pres">
      <dgm:prSet presAssocID="{B1F42842-AB6D-4FBA-B19A-CF92F14F3AF2}" presName="sibTrans" presStyleLbl="sibTrans2D1" presStyleIdx="3" presStyleCnt="4"/>
      <dgm:spPr/>
      <dgm:t>
        <a:bodyPr/>
        <a:lstStyle/>
        <a:p>
          <a:endParaRPr lang="tr-TR"/>
        </a:p>
      </dgm:t>
    </dgm:pt>
    <dgm:pt modelId="{E0D84F4E-9CC1-4B3C-A4A7-96C24A2E8403}" type="pres">
      <dgm:prSet presAssocID="{B1F42842-AB6D-4FBA-B19A-CF92F14F3AF2}" presName="connectorText" presStyleLbl="sibTrans2D1" presStyleIdx="3" presStyleCnt="4"/>
      <dgm:spPr/>
      <dgm:t>
        <a:bodyPr/>
        <a:lstStyle/>
        <a:p>
          <a:endParaRPr lang="tr-TR"/>
        </a:p>
      </dgm:t>
    </dgm:pt>
    <dgm:pt modelId="{423F7A66-FAD7-49CE-9D41-8A0BB4056A06}" type="pres">
      <dgm:prSet presAssocID="{24CD337C-41D7-4B26-9A71-6F1478650A5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92DD841-12CE-4449-9B3F-CD6F1BE74C6F}" type="presOf" srcId="{B1F42842-AB6D-4FBA-B19A-CF92F14F3AF2}" destId="{C7622AE3-F560-4C99-B368-419076E1552C}" srcOrd="0" destOrd="0" presId="urn:microsoft.com/office/officeart/2005/8/layout/process1"/>
    <dgm:cxn modelId="{BE612621-4193-4872-AE9D-950B2BABA262}" type="presOf" srcId="{C8057D19-AC2C-4455-8EC1-F0ABDA50DA6B}" destId="{455069FB-4EF1-4F12-9FD5-3E11FC04A7E7}" srcOrd="0" destOrd="0" presId="urn:microsoft.com/office/officeart/2005/8/layout/process1"/>
    <dgm:cxn modelId="{A05206EF-6D01-4853-AE08-9C8B1E3DF897}" type="presOf" srcId="{0A2E5459-802E-459D-A6A7-9186EC9C4D80}" destId="{8E0F9E29-B7F5-488F-B7D6-A3B366230EB4}" srcOrd="0" destOrd="0" presId="urn:microsoft.com/office/officeart/2005/8/layout/process1"/>
    <dgm:cxn modelId="{F0FB8649-AD14-46BF-B4BF-E5CBF66502C4}" type="presOf" srcId="{AEEE4E43-F3B5-49B8-87E5-2249A2BD4EC2}" destId="{12F20543-7244-4ACC-98EF-7FFB8C74895F}" srcOrd="1" destOrd="0" presId="urn:microsoft.com/office/officeart/2005/8/layout/process1"/>
    <dgm:cxn modelId="{CAC7FF29-2A46-4033-859F-774F7C7975AA}" type="presOf" srcId="{B1F42842-AB6D-4FBA-B19A-CF92F14F3AF2}" destId="{E0D84F4E-9CC1-4B3C-A4A7-96C24A2E8403}" srcOrd="1" destOrd="0" presId="urn:microsoft.com/office/officeart/2005/8/layout/process1"/>
    <dgm:cxn modelId="{D089960D-137B-4271-B08F-9402317AEC36}" type="presOf" srcId="{D2002401-C448-415D-BEFD-84D26295D102}" destId="{6F79361F-3CF0-47CA-BBA5-3925CDE8BFBF}" srcOrd="0" destOrd="0" presId="urn:microsoft.com/office/officeart/2005/8/layout/process1"/>
    <dgm:cxn modelId="{D8D0106C-13F3-4D15-A4B7-9C0FA184DA68}" type="presOf" srcId="{2BFA1DA7-7E81-4386-898B-0E3E3DC1BF60}" destId="{45B7827F-0202-44E5-80A8-C28038DDF061}" srcOrd="0" destOrd="0" presId="urn:microsoft.com/office/officeart/2005/8/layout/process1"/>
    <dgm:cxn modelId="{D740CEFB-44C0-42E8-92C2-DEFD00CBCC10}" srcId="{C8057D19-AC2C-4455-8EC1-F0ABDA50DA6B}" destId="{88A0C6BE-574B-4AB4-82B9-D32748317E89}" srcOrd="2" destOrd="0" parTransId="{E6FCB15D-DAEA-4EE4-B429-C8B16065FFDE}" sibTransId="{AEEE4E43-F3B5-49B8-87E5-2249A2BD4EC2}"/>
    <dgm:cxn modelId="{4549E2AD-ACF6-47BF-A88A-87A3B19989B3}" type="presOf" srcId="{D5B0AFF7-3EB4-45AD-8544-CE6A9F2A9C54}" destId="{5E14A919-11F1-4E79-AE4A-4DE57B8FCE41}" srcOrd="0" destOrd="0" presId="urn:microsoft.com/office/officeart/2005/8/layout/process1"/>
    <dgm:cxn modelId="{F136ABFF-1E1D-43BB-BC78-DB5B8A3714AC}" type="presOf" srcId="{D2002401-C448-415D-BEFD-84D26295D102}" destId="{D685814A-07CA-4E12-90BE-11EF30633B5C}" srcOrd="1" destOrd="0" presId="urn:microsoft.com/office/officeart/2005/8/layout/process1"/>
    <dgm:cxn modelId="{60ECED1B-53DF-4537-96AE-0FD7DC9256B7}" type="presOf" srcId="{A60D6F68-FC59-4F2F-8D39-88A96557232F}" destId="{3F3CFC21-99BE-4F03-9D50-D59EA5EB46CA}" srcOrd="0" destOrd="0" presId="urn:microsoft.com/office/officeart/2005/8/layout/process1"/>
    <dgm:cxn modelId="{4A5906B1-2DE2-48AC-931D-3244BC8C9839}" type="presOf" srcId="{88A0C6BE-574B-4AB4-82B9-D32748317E89}" destId="{B5885488-C47C-40F2-91CC-4180D06641D1}" srcOrd="0" destOrd="0" presId="urn:microsoft.com/office/officeart/2005/8/layout/process1"/>
    <dgm:cxn modelId="{B0438663-F331-4857-9EAE-589C74927A49}" type="presOf" srcId="{AEEE4E43-F3B5-49B8-87E5-2249A2BD4EC2}" destId="{E8AF6378-E221-40B7-9E8C-D91C851FA5B6}" srcOrd="0" destOrd="0" presId="urn:microsoft.com/office/officeart/2005/8/layout/process1"/>
    <dgm:cxn modelId="{C1EB19EC-0D63-4195-952F-85D5DCE066B7}" type="presOf" srcId="{24CD337C-41D7-4B26-9A71-6F1478650A5E}" destId="{423F7A66-FAD7-49CE-9D41-8A0BB4056A06}" srcOrd="0" destOrd="0" presId="urn:microsoft.com/office/officeart/2005/8/layout/process1"/>
    <dgm:cxn modelId="{151E4620-7427-4587-A5DA-F73FE79A1E3C}" srcId="{C8057D19-AC2C-4455-8EC1-F0ABDA50DA6B}" destId="{0A2E5459-802E-459D-A6A7-9186EC9C4D80}" srcOrd="1" destOrd="0" parTransId="{3FB43AF9-334D-408F-A3F6-D07A00F088A9}" sibTransId="{2BFA1DA7-7E81-4386-898B-0E3E3DC1BF60}"/>
    <dgm:cxn modelId="{EA7BD1CB-0EE6-4954-8CD2-8B40E3AC2903}" srcId="{C8057D19-AC2C-4455-8EC1-F0ABDA50DA6B}" destId="{24CD337C-41D7-4B26-9A71-6F1478650A5E}" srcOrd="4" destOrd="0" parTransId="{722BD5AB-6CD2-4921-9A42-A8E93523604A}" sibTransId="{0A622B5D-A5FF-4B50-8721-B1FDE98D7748}"/>
    <dgm:cxn modelId="{5F11AD66-1952-4EC3-B879-C48E2D9D7506}" srcId="{C8057D19-AC2C-4455-8EC1-F0ABDA50DA6B}" destId="{A60D6F68-FC59-4F2F-8D39-88A96557232F}" srcOrd="0" destOrd="0" parTransId="{FD4021DE-564B-4307-B93A-ECE1E4F071EA}" sibTransId="{D2002401-C448-415D-BEFD-84D26295D102}"/>
    <dgm:cxn modelId="{DF94130C-047C-4375-82D3-EB38D191DF17}" type="presOf" srcId="{2BFA1DA7-7E81-4386-898B-0E3E3DC1BF60}" destId="{6E0C969F-2151-496E-AB81-4E43B5CEE33C}" srcOrd="1" destOrd="0" presId="urn:microsoft.com/office/officeart/2005/8/layout/process1"/>
    <dgm:cxn modelId="{F533F8A2-B645-4D81-85D0-C6D6916D4081}" srcId="{C8057D19-AC2C-4455-8EC1-F0ABDA50DA6B}" destId="{D5B0AFF7-3EB4-45AD-8544-CE6A9F2A9C54}" srcOrd="3" destOrd="0" parTransId="{308E7AFD-63A5-401C-8CE1-B06EA7D2925E}" sibTransId="{B1F42842-AB6D-4FBA-B19A-CF92F14F3AF2}"/>
    <dgm:cxn modelId="{7D9ADB29-D6BF-4757-BC65-F31140782390}" type="presParOf" srcId="{455069FB-4EF1-4F12-9FD5-3E11FC04A7E7}" destId="{3F3CFC21-99BE-4F03-9D50-D59EA5EB46CA}" srcOrd="0" destOrd="0" presId="urn:microsoft.com/office/officeart/2005/8/layout/process1"/>
    <dgm:cxn modelId="{B0D38CA4-20E1-4BC4-B5BD-6325367B5F0D}" type="presParOf" srcId="{455069FB-4EF1-4F12-9FD5-3E11FC04A7E7}" destId="{6F79361F-3CF0-47CA-BBA5-3925CDE8BFBF}" srcOrd="1" destOrd="0" presId="urn:microsoft.com/office/officeart/2005/8/layout/process1"/>
    <dgm:cxn modelId="{12099914-23AC-4140-B52E-F72981430934}" type="presParOf" srcId="{6F79361F-3CF0-47CA-BBA5-3925CDE8BFBF}" destId="{D685814A-07CA-4E12-90BE-11EF30633B5C}" srcOrd="0" destOrd="0" presId="urn:microsoft.com/office/officeart/2005/8/layout/process1"/>
    <dgm:cxn modelId="{0AA02630-D6C4-46BC-BFF5-80113192632E}" type="presParOf" srcId="{455069FB-4EF1-4F12-9FD5-3E11FC04A7E7}" destId="{8E0F9E29-B7F5-488F-B7D6-A3B366230EB4}" srcOrd="2" destOrd="0" presId="urn:microsoft.com/office/officeart/2005/8/layout/process1"/>
    <dgm:cxn modelId="{F82CFACA-1D85-4713-8497-1C349777C963}" type="presParOf" srcId="{455069FB-4EF1-4F12-9FD5-3E11FC04A7E7}" destId="{45B7827F-0202-44E5-80A8-C28038DDF061}" srcOrd="3" destOrd="0" presId="urn:microsoft.com/office/officeart/2005/8/layout/process1"/>
    <dgm:cxn modelId="{EDC5D50B-FB8F-4933-90CF-27CCDFB69BAF}" type="presParOf" srcId="{45B7827F-0202-44E5-80A8-C28038DDF061}" destId="{6E0C969F-2151-496E-AB81-4E43B5CEE33C}" srcOrd="0" destOrd="0" presId="urn:microsoft.com/office/officeart/2005/8/layout/process1"/>
    <dgm:cxn modelId="{ACCB5D1E-4DF0-4CFF-88F9-A9C1C724E936}" type="presParOf" srcId="{455069FB-4EF1-4F12-9FD5-3E11FC04A7E7}" destId="{B5885488-C47C-40F2-91CC-4180D06641D1}" srcOrd="4" destOrd="0" presId="urn:microsoft.com/office/officeart/2005/8/layout/process1"/>
    <dgm:cxn modelId="{E27103EF-5592-4784-8484-6651F10497C8}" type="presParOf" srcId="{455069FB-4EF1-4F12-9FD5-3E11FC04A7E7}" destId="{E8AF6378-E221-40B7-9E8C-D91C851FA5B6}" srcOrd="5" destOrd="0" presId="urn:microsoft.com/office/officeart/2005/8/layout/process1"/>
    <dgm:cxn modelId="{7DBB3805-2082-46A3-8005-5F14346F56EE}" type="presParOf" srcId="{E8AF6378-E221-40B7-9E8C-D91C851FA5B6}" destId="{12F20543-7244-4ACC-98EF-7FFB8C74895F}" srcOrd="0" destOrd="0" presId="urn:microsoft.com/office/officeart/2005/8/layout/process1"/>
    <dgm:cxn modelId="{6A4733F8-8CDD-445C-B75B-0CD6528D5D9A}" type="presParOf" srcId="{455069FB-4EF1-4F12-9FD5-3E11FC04A7E7}" destId="{5E14A919-11F1-4E79-AE4A-4DE57B8FCE41}" srcOrd="6" destOrd="0" presId="urn:microsoft.com/office/officeart/2005/8/layout/process1"/>
    <dgm:cxn modelId="{40487438-5239-4092-B8B9-D0A861F2D160}" type="presParOf" srcId="{455069FB-4EF1-4F12-9FD5-3E11FC04A7E7}" destId="{C7622AE3-F560-4C99-B368-419076E1552C}" srcOrd="7" destOrd="0" presId="urn:microsoft.com/office/officeart/2005/8/layout/process1"/>
    <dgm:cxn modelId="{D2C97396-C1C8-432D-8636-A3F5932C6C8B}" type="presParOf" srcId="{C7622AE3-F560-4C99-B368-419076E1552C}" destId="{E0D84F4E-9CC1-4B3C-A4A7-96C24A2E8403}" srcOrd="0" destOrd="0" presId="urn:microsoft.com/office/officeart/2005/8/layout/process1"/>
    <dgm:cxn modelId="{15D3DB8A-0085-4C40-8854-4C730BBA89E2}" type="presParOf" srcId="{455069FB-4EF1-4F12-9FD5-3E11FC04A7E7}" destId="{423F7A66-FAD7-49CE-9D41-8A0BB4056A0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057D19-AC2C-4455-8EC1-F0ABDA50DA6B}" type="doc">
      <dgm:prSet loTypeId="urn:microsoft.com/office/officeart/2005/8/layout/process1" loCatId="process" qsTypeId="urn:microsoft.com/office/officeart/2005/8/quickstyle/3d7" qsCatId="3D" csTypeId="urn:microsoft.com/office/officeart/2005/8/colors/accent6_1" csCatId="accent6" phldr="1"/>
      <dgm:spPr/>
    </dgm:pt>
    <dgm:pt modelId="{A60D6F68-FC59-4F2F-8D39-88A96557232F}">
      <dgm:prSet phldrT="[Metin]"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</a:p>
      </dgm:t>
    </dgm:pt>
    <dgm:pt modelId="{FD4021DE-564B-4307-B93A-ECE1E4F071EA}" type="parTrans" cxnId="{5F11AD66-1952-4EC3-B879-C48E2D9D7506}">
      <dgm:prSet/>
      <dgm:spPr/>
      <dgm:t>
        <a:bodyPr/>
        <a:lstStyle/>
        <a:p>
          <a:endParaRPr lang="tr-TR"/>
        </a:p>
      </dgm:t>
    </dgm:pt>
    <dgm:pt modelId="{D2002401-C448-415D-BEFD-84D26295D102}" type="sibTrans" cxnId="{5F11AD66-1952-4EC3-B879-C48E2D9D7506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0A2E5459-802E-459D-A6A7-9186EC9C4D80}">
      <dgm:prSet phldrT="[Metin]" custT="1"/>
      <dgm:spPr>
        <a:solidFill>
          <a:srgbClr val="00B050"/>
        </a:solidFill>
      </dgm:spPr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</a:p>
      </dgm:t>
    </dgm:pt>
    <dgm:pt modelId="{3FB43AF9-334D-408F-A3F6-D07A00F088A9}" type="parTrans" cxnId="{151E4620-7427-4587-A5DA-F73FE79A1E3C}">
      <dgm:prSet/>
      <dgm:spPr/>
      <dgm:t>
        <a:bodyPr/>
        <a:lstStyle/>
        <a:p>
          <a:endParaRPr lang="tr-TR"/>
        </a:p>
      </dgm:t>
    </dgm:pt>
    <dgm:pt modelId="{2BFA1DA7-7E81-4386-898B-0E3E3DC1BF60}" type="sibTrans" cxnId="{151E4620-7427-4587-A5DA-F73FE79A1E3C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88A0C6BE-574B-4AB4-82B9-D32748317E89}">
      <dgm:prSet custT="1"/>
      <dgm:spPr>
        <a:solidFill>
          <a:schemeClr val="bg1"/>
        </a:solidFill>
      </dgm:spPr>
      <dgm:t>
        <a:bodyPr/>
        <a:lstStyle/>
        <a:p>
          <a:r>
            <a:rPr lang="tr-TR" sz="2400" dirty="0"/>
            <a:t>Yöntem</a:t>
          </a:r>
        </a:p>
      </dgm:t>
    </dgm:pt>
    <dgm:pt modelId="{E6FCB15D-DAEA-4EE4-B429-C8B16065FFDE}" type="parTrans" cxnId="{D740CEFB-44C0-42E8-92C2-DEFD00CBCC10}">
      <dgm:prSet/>
      <dgm:spPr/>
      <dgm:t>
        <a:bodyPr/>
        <a:lstStyle/>
        <a:p>
          <a:endParaRPr lang="tr-TR"/>
        </a:p>
      </dgm:t>
    </dgm:pt>
    <dgm:pt modelId="{AEEE4E43-F3B5-49B8-87E5-2249A2BD4EC2}" type="sibTrans" cxnId="{D740CEFB-44C0-42E8-92C2-DEFD00CBCC10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D5B0AFF7-3EB4-45AD-8544-CE6A9F2A9C54}">
      <dgm:prSet custT="1"/>
      <dgm:spPr/>
      <dgm:t>
        <a:bodyPr/>
        <a:lstStyle/>
        <a:p>
          <a:r>
            <a:rPr lang="tr-TR" sz="2400" dirty="0"/>
            <a:t>Bulgular</a:t>
          </a:r>
        </a:p>
      </dgm:t>
    </dgm:pt>
    <dgm:pt modelId="{308E7AFD-63A5-401C-8CE1-B06EA7D2925E}" type="parTrans" cxnId="{F533F8A2-B645-4D81-85D0-C6D6916D4081}">
      <dgm:prSet/>
      <dgm:spPr/>
      <dgm:t>
        <a:bodyPr/>
        <a:lstStyle/>
        <a:p>
          <a:endParaRPr lang="tr-TR"/>
        </a:p>
      </dgm:t>
    </dgm:pt>
    <dgm:pt modelId="{B1F42842-AB6D-4FBA-B19A-CF92F14F3AF2}" type="sibTrans" cxnId="{F533F8A2-B645-4D81-85D0-C6D6916D4081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24CD337C-41D7-4B26-9A71-6F1478650A5E}">
      <dgm:prSet custT="1"/>
      <dgm:spPr/>
      <dgm:t>
        <a:bodyPr/>
        <a:lstStyle/>
        <a:p>
          <a:r>
            <a:rPr lang="tr-TR" sz="2400" dirty="0"/>
            <a:t>Sonuç</a:t>
          </a:r>
        </a:p>
      </dgm:t>
    </dgm:pt>
    <dgm:pt modelId="{722BD5AB-6CD2-4921-9A42-A8E93523604A}" type="parTrans" cxnId="{EA7BD1CB-0EE6-4954-8CD2-8B40E3AC2903}">
      <dgm:prSet/>
      <dgm:spPr/>
      <dgm:t>
        <a:bodyPr/>
        <a:lstStyle/>
        <a:p>
          <a:endParaRPr lang="tr-TR"/>
        </a:p>
      </dgm:t>
    </dgm:pt>
    <dgm:pt modelId="{0A622B5D-A5FF-4B50-8721-B1FDE98D7748}" type="sibTrans" cxnId="{EA7BD1CB-0EE6-4954-8CD2-8B40E3AC2903}">
      <dgm:prSet/>
      <dgm:spPr/>
      <dgm:t>
        <a:bodyPr/>
        <a:lstStyle/>
        <a:p>
          <a:endParaRPr lang="tr-TR"/>
        </a:p>
      </dgm:t>
    </dgm:pt>
    <dgm:pt modelId="{455069FB-4EF1-4F12-9FD5-3E11FC04A7E7}" type="pres">
      <dgm:prSet presAssocID="{C8057D19-AC2C-4455-8EC1-F0ABDA50DA6B}" presName="Name0" presStyleCnt="0">
        <dgm:presLayoutVars>
          <dgm:dir/>
          <dgm:resizeHandles val="exact"/>
        </dgm:presLayoutVars>
      </dgm:prSet>
      <dgm:spPr/>
    </dgm:pt>
    <dgm:pt modelId="{3F3CFC21-99BE-4F03-9D50-D59EA5EB46CA}" type="pres">
      <dgm:prSet presAssocID="{A60D6F68-FC59-4F2F-8D39-88A96557232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79361F-3CF0-47CA-BBA5-3925CDE8BFBF}" type="pres">
      <dgm:prSet presAssocID="{D2002401-C448-415D-BEFD-84D26295D102}" presName="sibTrans" presStyleLbl="sibTrans2D1" presStyleIdx="0" presStyleCnt="4"/>
      <dgm:spPr/>
      <dgm:t>
        <a:bodyPr/>
        <a:lstStyle/>
        <a:p>
          <a:endParaRPr lang="tr-TR"/>
        </a:p>
      </dgm:t>
    </dgm:pt>
    <dgm:pt modelId="{D685814A-07CA-4E12-90BE-11EF30633B5C}" type="pres">
      <dgm:prSet presAssocID="{D2002401-C448-415D-BEFD-84D26295D102}" presName="connectorText" presStyleLbl="sibTrans2D1" presStyleIdx="0" presStyleCnt="4"/>
      <dgm:spPr/>
      <dgm:t>
        <a:bodyPr/>
        <a:lstStyle/>
        <a:p>
          <a:endParaRPr lang="tr-TR"/>
        </a:p>
      </dgm:t>
    </dgm:pt>
    <dgm:pt modelId="{8E0F9E29-B7F5-488F-B7D6-A3B366230EB4}" type="pres">
      <dgm:prSet presAssocID="{0A2E5459-802E-459D-A6A7-9186EC9C4D8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B7827F-0202-44E5-80A8-C28038DDF061}" type="pres">
      <dgm:prSet presAssocID="{2BFA1DA7-7E81-4386-898B-0E3E3DC1BF60}" presName="sibTrans" presStyleLbl="sibTrans2D1" presStyleIdx="1" presStyleCnt="4"/>
      <dgm:spPr/>
      <dgm:t>
        <a:bodyPr/>
        <a:lstStyle/>
        <a:p>
          <a:endParaRPr lang="tr-TR"/>
        </a:p>
      </dgm:t>
    </dgm:pt>
    <dgm:pt modelId="{6E0C969F-2151-496E-AB81-4E43B5CEE33C}" type="pres">
      <dgm:prSet presAssocID="{2BFA1DA7-7E81-4386-898B-0E3E3DC1BF60}" presName="connectorText" presStyleLbl="sibTrans2D1" presStyleIdx="1" presStyleCnt="4"/>
      <dgm:spPr/>
      <dgm:t>
        <a:bodyPr/>
        <a:lstStyle/>
        <a:p>
          <a:endParaRPr lang="tr-TR"/>
        </a:p>
      </dgm:t>
    </dgm:pt>
    <dgm:pt modelId="{B5885488-C47C-40F2-91CC-4180D06641D1}" type="pres">
      <dgm:prSet presAssocID="{88A0C6BE-574B-4AB4-82B9-D32748317E8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AF6378-E221-40B7-9E8C-D91C851FA5B6}" type="pres">
      <dgm:prSet presAssocID="{AEEE4E43-F3B5-49B8-87E5-2249A2BD4EC2}" presName="sibTrans" presStyleLbl="sibTrans2D1" presStyleIdx="2" presStyleCnt="4"/>
      <dgm:spPr/>
      <dgm:t>
        <a:bodyPr/>
        <a:lstStyle/>
        <a:p>
          <a:endParaRPr lang="tr-TR"/>
        </a:p>
      </dgm:t>
    </dgm:pt>
    <dgm:pt modelId="{12F20543-7244-4ACC-98EF-7FFB8C74895F}" type="pres">
      <dgm:prSet presAssocID="{AEEE4E43-F3B5-49B8-87E5-2249A2BD4EC2}" presName="connectorText" presStyleLbl="sibTrans2D1" presStyleIdx="2" presStyleCnt="4"/>
      <dgm:spPr/>
      <dgm:t>
        <a:bodyPr/>
        <a:lstStyle/>
        <a:p>
          <a:endParaRPr lang="tr-TR"/>
        </a:p>
      </dgm:t>
    </dgm:pt>
    <dgm:pt modelId="{5E14A919-11F1-4E79-AE4A-4DE57B8FCE41}" type="pres">
      <dgm:prSet presAssocID="{D5B0AFF7-3EB4-45AD-8544-CE6A9F2A9C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622AE3-F560-4C99-B368-419076E1552C}" type="pres">
      <dgm:prSet presAssocID="{B1F42842-AB6D-4FBA-B19A-CF92F14F3AF2}" presName="sibTrans" presStyleLbl="sibTrans2D1" presStyleIdx="3" presStyleCnt="4"/>
      <dgm:spPr/>
      <dgm:t>
        <a:bodyPr/>
        <a:lstStyle/>
        <a:p>
          <a:endParaRPr lang="tr-TR"/>
        </a:p>
      </dgm:t>
    </dgm:pt>
    <dgm:pt modelId="{E0D84F4E-9CC1-4B3C-A4A7-96C24A2E8403}" type="pres">
      <dgm:prSet presAssocID="{B1F42842-AB6D-4FBA-B19A-CF92F14F3AF2}" presName="connectorText" presStyleLbl="sibTrans2D1" presStyleIdx="3" presStyleCnt="4"/>
      <dgm:spPr/>
      <dgm:t>
        <a:bodyPr/>
        <a:lstStyle/>
        <a:p>
          <a:endParaRPr lang="tr-TR"/>
        </a:p>
      </dgm:t>
    </dgm:pt>
    <dgm:pt modelId="{423F7A66-FAD7-49CE-9D41-8A0BB4056A06}" type="pres">
      <dgm:prSet presAssocID="{24CD337C-41D7-4B26-9A71-6F1478650A5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740CEFB-44C0-42E8-92C2-DEFD00CBCC10}" srcId="{C8057D19-AC2C-4455-8EC1-F0ABDA50DA6B}" destId="{88A0C6BE-574B-4AB4-82B9-D32748317E89}" srcOrd="2" destOrd="0" parTransId="{E6FCB15D-DAEA-4EE4-B429-C8B16065FFDE}" sibTransId="{AEEE4E43-F3B5-49B8-87E5-2249A2BD4EC2}"/>
    <dgm:cxn modelId="{3370BB6B-B255-4A6F-A446-B66367C93D5F}" type="presOf" srcId="{B1F42842-AB6D-4FBA-B19A-CF92F14F3AF2}" destId="{E0D84F4E-9CC1-4B3C-A4A7-96C24A2E8403}" srcOrd="1" destOrd="0" presId="urn:microsoft.com/office/officeart/2005/8/layout/process1"/>
    <dgm:cxn modelId="{1ECFB289-7BDB-45D4-8541-EC08BAF5E05E}" type="presOf" srcId="{2BFA1DA7-7E81-4386-898B-0E3E3DC1BF60}" destId="{45B7827F-0202-44E5-80A8-C28038DDF061}" srcOrd="0" destOrd="0" presId="urn:microsoft.com/office/officeart/2005/8/layout/process1"/>
    <dgm:cxn modelId="{A3EB28CA-F209-40CC-A54D-D5BD3A1F6569}" type="presOf" srcId="{A60D6F68-FC59-4F2F-8D39-88A96557232F}" destId="{3F3CFC21-99BE-4F03-9D50-D59EA5EB46CA}" srcOrd="0" destOrd="0" presId="urn:microsoft.com/office/officeart/2005/8/layout/process1"/>
    <dgm:cxn modelId="{FEFD255C-38F0-43F5-9339-A58B6A82C698}" type="presOf" srcId="{0A2E5459-802E-459D-A6A7-9186EC9C4D80}" destId="{8E0F9E29-B7F5-488F-B7D6-A3B366230EB4}" srcOrd="0" destOrd="0" presId="urn:microsoft.com/office/officeart/2005/8/layout/process1"/>
    <dgm:cxn modelId="{31D58BAC-9506-4545-B8EC-F75B20D2199E}" type="presOf" srcId="{C8057D19-AC2C-4455-8EC1-F0ABDA50DA6B}" destId="{455069FB-4EF1-4F12-9FD5-3E11FC04A7E7}" srcOrd="0" destOrd="0" presId="urn:microsoft.com/office/officeart/2005/8/layout/process1"/>
    <dgm:cxn modelId="{D580DF75-0D90-40E8-8041-E2B2C6652CDA}" type="presOf" srcId="{B1F42842-AB6D-4FBA-B19A-CF92F14F3AF2}" destId="{C7622AE3-F560-4C99-B368-419076E1552C}" srcOrd="0" destOrd="0" presId="urn:microsoft.com/office/officeart/2005/8/layout/process1"/>
    <dgm:cxn modelId="{AF1544EF-1181-42D5-A333-5EC46607B919}" type="presOf" srcId="{2BFA1DA7-7E81-4386-898B-0E3E3DC1BF60}" destId="{6E0C969F-2151-496E-AB81-4E43B5CEE33C}" srcOrd="1" destOrd="0" presId="urn:microsoft.com/office/officeart/2005/8/layout/process1"/>
    <dgm:cxn modelId="{F533F8A2-B645-4D81-85D0-C6D6916D4081}" srcId="{C8057D19-AC2C-4455-8EC1-F0ABDA50DA6B}" destId="{D5B0AFF7-3EB4-45AD-8544-CE6A9F2A9C54}" srcOrd="3" destOrd="0" parTransId="{308E7AFD-63A5-401C-8CE1-B06EA7D2925E}" sibTransId="{B1F42842-AB6D-4FBA-B19A-CF92F14F3AF2}"/>
    <dgm:cxn modelId="{5ED69BE5-0E72-4FED-A496-17F35A4806B3}" type="presOf" srcId="{88A0C6BE-574B-4AB4-82B9-D32748317E89}" destId="{B5885488-C47C-40F2-91CC-4180D06641D1}" srcOrd="0" destOrd="0" presId="urn:microsoft.com/office/officeart/2005/8/layout/process1"/>
    <dgm:cxn modelId="{EA7BD1CB-0EE6-4954-8CD2-8B40E3AC2903}" srcId="{C8057D19-AC2C-4455-8EC1-F0ABDA50DA6B}" destId="{24CD337C-41D7-4B26-9A71-6F1478650A5E}" srcOrd="4" destOrd="0" parTransId="{722BD5AB-6CD2-4921-9A42-A8E93523604A}" sibTransId="{0A622B5D-A5FF-4B50-8721-B1FDE98D7748}"/>
    <dgm:cxn modelId="{41479A76-01F9-4B26-BBF7-7E31A0658EA3}" type="presOf" srcId="{D2002401-C448-415D-BEFD-84D26295D102}" destId="{6F79361F-3CF0-47CA-BBA5-3925CDE8BFBF}" srcOrd="0" destOrd="0" presId="urn:microsoft.com/office/officeart/2005/8/layout/process1"/>
    <dgm:cxn modelId="{B6F77C11-D08A-40CB-AD36-485938F57229}" type="presOf" srcId="{D2002401-C448-415D-BEFD-84D26295D102}" destId="{D685814A-07CA-4E12-90BE-11EF30633B5C}" srcOrd="1" destOrd="0" presId="urn:microsoft.com/office/officeart/2005/8/layout/process1"/>
    <dgm:cxn modelId="{F5936DED-1320-4495-9D6E-8C087B2F8B2F}" type="presOf" srcId="{24CD337C-41D7-4B26-9A71-6F1478650A5E}" destId="{423F7A66-FAD7-49CE-9D41-8A0BB4056A06}" srcOrd="0" destOrd="0" presId="urn:microsoft.com/office/officeart/2005/8/layout/process1"/>
    <dgm:cxn modelId="{A1FD286A-95AA-451E-A4FC-DFE903973BE0}" type="presOf" srcId="{AEEE4E43-F3B5-49B8-87E5-2249A2BD4EC2}" destId="{12F20543-7244-4ACC-98EF-7FFB8C74895F}" srcOrd="1" destOrd="0" presId="urn:microsoft.com/office/officeart/2005/8/layout/process1"/>
    <dgm:cxn modelId="{151E4620-7427-4587-A5DA-F73FE79A1E3C}" srcId="{C8057D19-AC2C-4455-8EC1-F0ABDA50DA6B}" destId="{0A2E5459-802E-459D-A6A7-9186EC9C4D80}" srcOrd="1" destOrd="0" parTransId="{3FB43AF9-334D-408F-A3F6-D07A00F088A9}" sibTransId="{2BFA1DA7-7E81-4386-898B-0E3E3DC1BF60}"/>
    <dgm:cxn modelId="{5F11AD66-1952-4EC3-B879-C48E2D9D7506}" srcId="{C8057D19-AC2C-4455-8EC1-F0ABDA50DA6B}" destId="{A60D6F68-FC59-4F2F-8D39-88A96557232F}" srcOrd="0" destOrd="0" parTransId="{FD4021DE-564B-4307-B93A-ECE1E4F071EA}" sibTransId="{D2002401-C448-415D-BEFD-84D26295D102}"/>
    <dgm:cxn modelId="{5FF6422F-E034-4BFE-91D8-A99EDC1C05A0}" type="presOf" srcId="{AEEE4E43-F3B5-49B8-87E5-2249A2BD4EC2}" destId="{E8AF6378-E221-40B7-9E8C-D91C851FA5B6}" srcOrd="0" destOrd="0" presId="urn:microsoft.com/office/officeart/2005/8/layout/process1"/>
    <dgm:cxn modelId="{1F83F450-296F-4A98-976F-058F63E288A1}" type="presOf" srcId="{D5B0AFF7-3EB4-45AD-8544-CE6A9F2A9C54}" destId="{5E14A919-11F1-4E79-AE4A-4DE57B8FCE41}" srcOrd="0" destOrd="0" presId="urn:microsoft.com/office/officeart/2005/8/layout/process1"/>
    <dgm:cxn modelId="{A8A582A9-8F33-4C1F-9047-A480696B34B7}" type="presParOf" srcId="{455069FB-4EF1-4F12-9FD5-3E11FC04A7E7}" destId="{3F3CFC21-99BE-4F03-9D50-D59EA5EB46CA}" srcOrd="0" destOrd="0" presId="urn:microsoft.com/office/officeart/2005/8/layout/process1"/>
    <dgm:cxn modelId="{CA1ECD84-059C-4EA8-9119-F679149D3A8E}" type="presParOf" srcId="{455069FB-4EF1-4F12-9FD5-3E11FC04A7E7}" destId="{6F79361F-3CF0-47CA-BBA5-3925CDE8BFBF}" srcOrd="1" destOrd="0" presId="urn:microsoft.com/office/officeart/2005/8/layout/process1"/>
    <dgm:cxn modelId="{50628CF3-1C31-43D5-9422-18095BFD326B}" type="presParOf" srcId="{6F79361F-3CF0-47CA-BBA5-3925CDE8BFBF}" destId="{D685814A-07CA-4E12-90BE-11EF30633B5C}" srcOrd="0" destOrd="0" presId="urn:microsoft.com/office/officeart/2005/8/layout/process1"/>
    <dgm:cxn modelId="{3A3ACE18-C6CA-4310-8412-5681EED5D4D0}" type="presParOf" srcId="{455069FB-4EF1-4F12-9FD5-3E11FC04A7E7}" destId="{8E0F9E29-B7F5-488F-B7D6-A3B366230EB4}" srcOrd="2" destOrd="0" presId="urn:microsoft.com/office/officeart/2005/8/layout/process1"/>
    <dgm:cxn modelId="{22BE6D47-A0A3-491A-9B14-E35D96D17A7E}" type="presParOf" srcId="{455069FB-4EF1-4F12-9FD5-3E11FC04A7E7}" destId="{45B7827F-0202-44E5-80A8-C28038DDF061}" srcOrd="3" destOrd="0" presId="urn:microsoft.com/office/officeart/2005/8/layout/process1"/>
    <dgm:cxn modelId="{97D66189-08AC-4598-9E3B-D5605E574D95}" type="presParOf" srcId="{45B7827F-0202-44E5-80A8-C28038DDF061}" destId="{6E0C969F-2151-496E-AB81-4E43B5CEE33C}" srcOrd="0" destOrd="0" presId="urn:microsoft.com/office/officeart/2005/8/layout/process1"/>
    <dgm:cxn modelId="{2C1F6778-C3DA-497A-A2C1-B585E57D0C5F}" type="presParOf" srcId="{455069FB-4EF1-4F12-9FD5-3E11FC04A7E7}" destId="{B5885488-C47C-40F2-91CC-4180D06641D1}" srcOrd="4" destOrd="0" presId="urn:microsoft.com/office/officeart/2005/8/layout/process1"/>
    <dgm:cxn modelId="{ACD3E40D-708E-4650-9E9A-02DFA8441D6C}" type="presParOf" srcId="{455069FB-4EF1-4F12-9FD5-3E11FC04A7E7}" destId="{E8AF6378-E221-40B7-9E8C-D91C851FA5B6}" srcOrd="5" destOrd="0" presId="urn:microsoft.com/office/officeart/2005/8/layout/process1"/>
    <dgm:cxn modelId="{B41408A8-AA88-45BD-BCEF-05A23AD9A7AC}" type="presParOf" srcId="{E8AF6378-E221-40B7-9E8C-D91C851FA5B6}" destId="{12F20543-7244-4ACC-98EF-7FFB8C74895F}" srcOrd="0" destOrd="0" presId="urn:microsoft.com/office/officeart/2005/8/layout/process1"/>
    <dgm:cxn modelId="{8EFE67B7-B9D8-4930-91A4-1CE15BCA47AC}" type="presParOf" srcId="{455069FB-4EF1-4F12-9FD5-3E11FC04A7E7}" destId="{5E14A919-11F1-4E79-AE4A-4DE57B8FCE41}" srcOrd="6" destOrd="0" presId="urn:microsoft.com/office/officeart/2005/8/layout/process1"/>
    <dgm:cxn modelId="{D7F69E39-6E48-4443-8D64-0C07AC48B768}" type="presParOf" srcId="{455069FB-4EF1-4F12-9FD5-3E11FC04A7E7}" destId="{C7622AE3-F560-4C99-B368-419076E1552C}" srcOrd="7" destOrd="0" presId="urn:microsoft.com/office/officeart/2005/8/layout/process1"/>
    <dgm:cxn modelId="{9384A0CF-9558-4080-9C77-562B208BEF8C}" type="presParOf" srcId="{C7622AE3-F560-4C99-B368-419076E1552C}" destId="{E0D84F4E-9CC1-4B3C-A4A7-96C24A2E8403}" srcOrd="0" destOrd="0" presId="urn:microsoft.com/office/officeart/2005/8/layout/process1"/>
    <dgm:cxn modelId="{E57BFF36-DD98-4585-9B5C-003E5BBE9AE7}" type="presParOf" srcId="{455069FB-4EF1-4F12-9FD5-3E11FC04A7E7}" destId="{423F7A66-FAD7-49CE-9D41-8A0BB4056A0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057D19-AC2C-4455-8EC1-F0ABDA50DA6B}" type="doc">
      <dgm:prSet loTypeId="urn:microsoft.com/office/officeart/2005/8/layout/process1" loCatId="process" qsTypeId="urn:microsoft.com/office/officeart/2005/8/quickstyle/3d7" qsCatId="3D" csTypeId="urn:microsoft.com/office/officeart/2005/8/colors/accent6_1" csCatId="accent6" phldr="1"/>
      <dgm:spPr/>
    </dgm:pt>
    <dgm:pt modelId="{A60D6F68-FC59-4F2F-8D39-88A96557232F}">
      <dgm:prSet phldrT="[Metin]" custT="1"/>
      <dgm:spPr>
        <a:solidFill>
          <a:schemeClr val="bg1"/>
        </a:solidFill>
      </dgm:spPr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</a:p>
      </dgm:t>
    </dgm:pt>
    <dgm:pt modelId="{FD4021DE-564B-4307-B93A-ECE1E4F071EA}" type="parTrans" cxnId="{5F11AD66-1952-4EC3-B879-C48E2D9D7506}">
      <dgm:prSet/>
      <dgm:spPr/>
      <dgm:t>
        <a:bodyPr/>
        <a:lstStyle/>
        <a:p>
          <a:endParaRPr lang="tr-TR"/>
        </a:p>
      </dgm:t>
    </dgm:pt>
    <dgm:pt modelId="{D2002401-C448-415D-BEFD-84D26295D102}" type="sibTrans" cxnId="{5F11AD66-1952-4EC3-B879-C48E2D9D7506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0A2E5459-802E-459D-A6A7-9186EC9C4D80}">
      <dgm:prSet phldrT="[Metin]" custT="1"/>
      <dgm:spPr>
        <a:solidFill>
          <a:schemeClr val="bg1"/>
        </a:solidFill>
      </dgm:spPr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</a:p>
      </dgm:t>
    </dgm:pt>
    <dgm:pt modelId="{3FB43AF9-334D-408F-A3F6-D07A00F088A9}" type="parTrans" cxnId="{151E4620-7427-4587-A5DA-F73FE79A1E3C}">
      <dgm:prSet/>
      <dgm:spPr/>
      <dgm:t>
        <a:bodyPr/>
        <a:lstStyle/>
        <a:p>
          <a:endParaRPr lang="tr-TR"/>
        </a:p>
      </dgm:t>
    </dgm:pt>
    <dgm:pt modelId="{2BFA1DA7-7E81-4386-898B-0E3E3DC1BF60}" type="sibTrans" cxnId="{151E4620-7427-4587-A5DA-F73FE79A1E3C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88A0C6BE-574B-4AB4-82B9-D32748317E89}">
      <dgm:prSet/>
      <dgm:spPr>
        <a:solidFill>
          <a:srgbClr val="00B050"/>
        </a:solidFill>
      </dgm:spPr>
      <dgm:t>
        <a:bodyPr/>
        <a:lstStyle/>
        <a:p>
          <a:r>
            <a:rPr lang="tr-TR" dirty="0"/>
            <a:t>Yöntem</a:t>
          </a:r>
        </a:p>
      </dgm:t>
    </dgm:pt>
    <dgm:pt modelId="{E6FCB15D-DAEA-4EE4-B429-C8B16065FFDE}" type="parTrans" cxnId="{D740CEFB-44C0-42E8-92C2-DEFD00CBCC10}">
      <dgm:prSet/>
      <dgm:spPr/>
      <dgm:t>
        <a:bodyPr/>
        <a:lstStyle/>
        <a:p>
          <a:endParaRPr lang="tr-TR"/>
        </a:p>
      </dgm:t>
    </dgm:pt>
    <dgm:pt modelId="{AEEE4E43-F3B5-49B8-87E5-2249A2BD4EC2}" type="sibTrans" cxnId="{D740CEFB-44C0-42E8-92C2-DEFD00CBCC10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D5B0AFF7-3EB4-45AD-8544-CE6A9F2A9C54}">
      <dgm:prSet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gm:t>
    </dgm:pt>
    <dgm:pt modelId="{308E7AFD-63A5-401C-8CE1-B06EA7D2925E}" type="parTrans" cxnId="{F533F8A2-B645-4D81-85D0-C6D6916D4081}">
      <dgm:prSet/>
      <dgm:spPr/>
      <dgm:t>
        <a:bodyPr/>
        <a:lstStyle/>
        <a:p>
          <a:endParaRPr lang="tr-TR"/>
        </a:p>
      </dgm:t>
    </dgm:pt>
    <dgm:pt modelId="{B1F42842-AB6D-4FBA-B19A-CF92F14F3AF2}" type="sibTrans" cxnId="{F533F8A2-B645-4D81-85D0-C6D6916D4081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24CD337C-41D7-4B26-9A71-6F1478650A5E}">
      <dgm:prSet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gm:t>
    </dgm:pt>
    <dgm:pt modelId="{722BD5AB-6CD2-4921-9A42-A8E93523604A}" type="parTrans" cxnId="{EA7BD1CB-0EE6-4954-8CD2-8B40E3AC2903}">
      <dgm:prSet/>
      <dgm:spPr/>
      <dgm:t>
        <a:bodyPr/>
        <a:lstStyle/>
        <a:p>
          <a:endParaRPr lang="tr-TR"/>
        </a:p>
      </dgm:t>
    </dgm:pt>
    <dgm:pt modelId="{0A622B5D-A5FF-4B50-8721-B1FDE98D7748}" type="sibTrans" cxnId="{EA7BD1CB-0EE6-4954-8CD2-8B40E3AC2903}">
      <dgm:prSet/>
      <dgm:spPr/>
      <dgm:t>
        <a:bodyPr/>
        <a:lstStyle/>
        <a:p>
          <a:endParaRPr lang="tr-TR"/>
        </a:p>
      </dgm:t>
    </dgm:pt>
    <dgm:pt modelId="{455069FB-4EF1-4F12-9FD5-3E11FC04A7E7}" type="pres">
      <dgm:prSet presAssocID="{C8057D19-AC2C-4455-8EC1-F0ABDA50DA6B}" presName="Name0" presStyleCnt="0">
        <dgm:presLayoutVars>
          <dgm:dir/>
          <dgm:resizeHandles val="exact"/>
        </dgm:presLayoutVars>
      </dgm:prSet>
      <dgm:spPr/>
    </dgm:pt>
    <dgm:pt modelId="{3F3CFC21-99BE-4F03-9D50-D59EA5EB46CA}" type="pres">
      <dgm:prSet presAssocID="{A60D6F68-FC59-4F2F-8D39-88A96557232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79361F-3CF0-47CA-BBA5-3925CDE8BFBF}" type="pres">
      <dgm:prSet presAssocID="{D2002401-C448-415D-BEFD-84D26295D102}" presName="sibTrans" presStyleLbl="sibTrans2D1" presStyleIdx="0" presStyleCnt="4"/>
      <dgm:spPr/>
      <dgm:t>
        <a:bodyPr/>
        <a:lstStyle/>
        <a:p>
          <a:endParaRPr lang="tr-TR"/>
        </a:p>
      </dgm:t>
    </dgm:pt>
    <dgm:pt modelId="{D685814A-07CA-4E12-90BE-11EF30633B5C}" type="pres">
      <dgm:prSet presAssocID="{D2002401-C448-415D-BEFD-84D26295D102}" presName="connectorText" presStyleLbl="sibTrans2D1" presStyleIdx="0" presStyleCnt="4"/>
      <dgm:spPr/>
      <dgm:t>
        <a:bodyPr/>
        <a:lstStyle/>
        <a:p>
          <a:endParaRPr lang="tr-TR"/>
        </a:p>
      </dgm:t>
    </dgm:pt>
    <dgm:pt modelId="{8E0F9E29-B7F5-488F-B7D6-A3B366230EB4}" type="pres">
      <dgm:prSet presAssocID="{0A2E5459-802E-459D-A6A7-9186EC9C4D8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B7827F-0202-44E5-80A8-C28038DDF061}" type="pres">
      <dgm:prSet presAssocID="{2BFA1DA7-7E81-4386-898B-0E3E3DC1BF60}" presName="sibTrans" presStyleLbl="sibTrans2D1" presStyleIdx="1" presStyleCnt="4"/>
      <dgm:spPr/>
      <dgm:t>
        <a:bodyPr/>
        <a:lstStyle/>
        <a:p>
          <a:endParaRPr lang="tr-TR"/>
        </a:p>
      </dgm:t>
    </dgm:pt>
    <dgm:pt modelId="{6E0C969F-2151-496E-AB81-4E43B5CEE33C}" type="pres">
      <dgm:prSet presAssocID="{2BFA1DA7-7E81-4386-898B-0E3E3DC1BF60}" presName="connectorText" presStyleLbl="sibTrans2D1" presStyleIdx="1" presStyleCnt="4"/>
      <dgm:spPr/>
      <dgm:t>
        <a:bodyPr/>
        <a:lstStyle/>
        <a:p>
          <a:endParaRPr lang="tr-TR"/>
        </a:p>
      </dgm:t>
    </dgm:pt>
    <dgm:pt modelId="{B5885488-C47C-40F2-91CC-4180D06641D1}" type="pres">
      <dgm:prSet presAssocID="{88A0C6BE-574B-4AB4-82B9-D32748317E8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AF6378-E221-40B7-9E8C-D91C851FA5B6}" type="pres">
      <dgm:prSet presAssocID="{AEEE4E43-F3B5-49B8-87E5-2249A2BD4EC2}" presName="sibTrans" presStyleLbl="sibTrans2D1" presStyleIdx="2" presStyleCnt="4"/>
      <dgm:spPr/>
      <dgm:t>
        <a:bodyPr/>
        <a:lstStyle/>
        <a:p>
          <a:endParaRPr lang="tr-TR"/>
        </a:p>
      </dgm:t>
    </dgm:pt>
    <dgm:pt modelId="{12F20543-7244-4ACC-98EF-7FFB8C74895F}" type="pres">
      <dgm:prSet presAssocID="{AEEE4E43-F3B5-49B8-87E5-2249A2BD4EC2}" presName="connectorText" presStyleLbl="sibTrans2D1" presStyleIdx="2" presStyleCnt="4"/>
      <dgm:spPr/>
      <dgm:t>
        <a:bodyPr/>
        <a:lstStyle/>
        <a:p>
          <a:endParaRPr lang="tr-TR"/>
        </a:p>
      </dgm:t>
    </dgm:pt>
    <dgm:pt modelId="{5E14A919-11F1-4E79-AE4A-4DE57B8FCE41}" type="pres">
      <dgm:prSet presAssocID="{D5B0AFF7-3EB4-45AD-8544-CE6A9F2A9C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622AE3-F560-4C99-B368-419076E1552C}" type="pres">
      <dgm:prSet presAssocID="{B1F42842-AB6D-4FBA-B19A-CF92F14F3AF2}" presName="sibTrans" presStyleLbl="sibTrans2D1" presStyleIdx="3" presStyleCnt="4"/>
      <dgm:spPr/>
      <dgm:t>
        <a:bodyPr/>
        <a:lstStyle/>
        <a:p>
          <a:endParaRPr lang="tr-TR"/>
        </a:p>
      </dgm:t>
    </dgm:pt>
    <dgm:pt modelId="{E0D84F4E-9CC1-4B3C-A4A7-96C24A2E8403}" type="pres">
      <dgm:prSet presAssocID="{B1F42842-AB6D-4FBA-B19A-CF92F14F3AF2}" presName="connectorText" presStyleLbl="sibTrans2D1" presStyleIdx="3" presStyleCnt="4"/>
      <dgm:spPr/>
      <dgm:t>
        <a:bodyPr/>
        <a:lstStyle/>
        <a:p>
          <a:endParaRPr lang="tr-TR"/>
        </a:p>
      </dgm:t>
    </dgm:pt>
    <dgm:pt modelId="{423F7A66-FAD7-49CE-9D41-8A0BB4056A06}" type="pres">
      <dgm:prSet presAssocID="{24CD337C-41D7-4B26-9A71-6F1478650A5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1B36082-054E-4BEF-A95D-507FBCD6FE5B}" type="presOf" srcId="{0A2E5459-802E-459D-A6A7-9186EC9C4D80}" destId="{8E0F9E29-B7F5-488F-B7D6-A3B366230EB4}" srcOrd="0" destOrd="0" presId="urn:microsoft.com/office/officeart/2005/8/layout/process1"/>
    <dgm:cxn modelId="{1B22B7EB-0DFC-4499-87A7-40567E623A2F}" type="presOf" srcId="{AEEE4E43-F3B5-49B8-87E5-2249A2BD4EC2}" destId="{E8AF6378-E221-40B7-9E8C-D91C851FA5B6}" srcOrd="0" destOrd="0" presId="urn:microsoft.com/office/officeart/2005/8/layout/process1"/>
    <dgm:cxn modelId="{321FD1B7-7ADD-4714-A00E-8D9623D721F6}" type="presOf" srcId="{AEEE4E43-F3B5-49B8-87E5-2249A2BD4EC2}" destId="{12F20543-7244-4ACC-98EF-7FFB8C74895F}" srcOrd="1" destOrd="0" presId="urn:microsoft.com/office/officeart/2005/8/layout/process1"/>
    <dgm:cxn modelId="{225FC31D-58CD-4A66-BC4B-858EBDF79883}" type="presOf" srcId="{88A0C6BE-574B-4AB4-82B9-D32748317E89}" destId="{B5885488-C47C-40F2-91CC-4180D06641D1}" srcOrd="0" destOrd="0" presId="urn:microsoft.com/office/officeart/2005/8/layout/process1"/>
    <dgm:cxn modelId="{32F5F961-E60D-4480-B1CF-8301DA474CB4}" type="presOf" srcId="{D2002401-C448-415D-BEFD-84D26295D102}" destId="{6F79361F-3CF0-47CA-BBA5-3925CDE8BFBF}" srcOrd="0" destOrd="0" presId="urn:microsoft.com/office/officeart/2005/8/layout/process1"/>
    <dgm:cxn modelId="{D740CEFB-44C0-42E8-92C2-DEFD00CBCC10}" srcId="{C8057D19-AC2C-4455-8EC1-F0ABDA50DA6B}" destId="{88A0C6BE-574B-4AB4-82B9-D32748317E89}" srcOrd="2" destOrd="0" parTransId="{E6FCB15D-DAEA-4EE4-B429-C8B16065FFDE}" sibTransId="{AEEE4E43-F3B5-49B8-87E5-2249A2BD4EC2}"/>
    <dgm:cxn modelId="{5F11AD66-1952-4EC3-B879-C48E2D9D7506}" srcId="{C8057D19-AC2C-4455-8EC1-F0ABDA50DA6B}" destId="{A60D6F68-FC59-4F2F-8D39-88A96557232F}" srcOrd="0" destOrd="0" parTransId="{FD4021DE-564B-4307-B93A-ECE1E4F071EA}" sibTransId="{D2002401-C448-415D-BEFD-84D26295D102}"/>
    <dgm:cxn modelId="{51E18B50-0464-45F4-AFA4-ED05E00A23C0}" type="presOf" srcId="{24CD337C-41D7-4B26-9A71-6F1478650A5E}" destId="{423F7A66-FAD7-49CE-9D41-8A0BB4056A06}" srcOrd="0" destOrd="0" presId="urn:microsoft.com/office/officeart/2005/8/layout/process1"/>
    <dgm:cxn modelId="{78367E93-FE1B-43C7-A497-B204DD543456}" type="presOf" srcId="{B1F42842-AB6D-4FBA-B19A-CF92F14F3AF2}" destId="{C7622AE3-F560-4C99-B368-419076E1552C}" srcOrd="0" destOrd="0" presId="urn:microsoft.com/office/officeart/2005/8/layout/process1"/>
    <dgm:cxn modelId="{151E4620-7427-4587-A5DA-F73FE79A1E3C}" srcId="{C8057D19-AC2C-4455-8EC1-F0ABDA50DA6B}" destId="{0A2E5459-802E-459D-A6A7-9186EC9C4D80}" srcOrd="1" destOrd="0" parTransId="{3FB43AF9-334D-408F-A3F6-D07A00F088A9}" sibTransId="{2BFA1DA7-7E81-4386-898B-0E3E3DC1BF60}"/>
    <dgm:cxn modelId="{F533F8A2-B645-4D81-85D0-C6D6916D4081}" srcId="{C8057D19-AC2C-4455-8EC1-F0ABDA50DA6B}" destId="{D5B0AFF7-3EB4-45AD-8544-CE6A9F2A9C54}" srcOrd="3" destOrd="0" parTransId="{308E7AFD-63A5-401C-8CE1-B06EA7D2925E}" sibTransId="{B1F42842-AB6D-4FBA-B19A-CF92F14F3AF2}"/>
    <dgm:cxn modelId="{E06242AF-79D1-4247-9AB4-FFC2719EACFC}" type="presOf" srcId="{2BFA1DA7-7E81-4386-898B-0E3E3DC1BF60}" destId="{45B7827F-0202-44E5-80A8-C28038DDF061}" srcOrd="0" destOrd="0" presId="urn:microsoft.com/office/officeart/2005/8/layout/process1"/>
    <dgm:cxn modelId="{43290DFB-B328-4928-B005-AD2B81A96761}" type="presOf" srcId="{C8057D19-AC2C-4455-8EC1-F0ABDA50DA6B}" destId="{455069FB-4EF1-4F12-9FD5-3E11FC04A7E7}" srcOrd="0" destOrd="0" presId="urn:microsoft.com/office/officeart/2005/8/layout/process1"/>
    <dgm:cxn modelId="{602DAD3B-6D76-4568-AE0C-C5C65407BA0A}" type="presOf" srcId="{B1F42842-AB6D-4FBA-B19A-CF92F14F3AF2}" destId="{E0D84F4E-9CC1-4B3C-A4A7-96C24A2E8403}" srcOrd="1" destOrd="0" presId="urn:microsoft.com/office/officeart/2005/8/layout/process1"/>
    <dgm:cxn modelId="{0142CDE5-6BD7-42CA-B52B-765D212A62E1}" type="presOf" srcId="{D2002401-C448-415D-BEFD-84D26295D102}" destId="{D685814A-07CA-4E12-90BE-11EF30633B5C}" srcOrd="1" destOrd="0" presId="urn:microsoft.com/office/officeart/2005/8/layout/process1"/>
    <dgm:cxn modelId="{75D73456-800F-4CB0-9D0B-C6C319DC9614}" type="presOf" srcId="{2BFA1DA7-7E81-4386-898B-0E3E3DC1BF60}" destId="{6E0C969F-2151-496E-AB81-4E43B5CEE33C}" srcOrd="1" destOrd="0" presId="urn:microsoft.com/office/officeart/2005/8/layout/process1"/>
    <dgm:cxn modelId="{B4B677A8-1A8A-4A91-84DA-1D96CCC659E4}" type="presOf" srcId="{A60D6F68-FC59-4F2F-8D39-88A96557232F}" destId="{3F3CFC21-99BE-4F03-9D50-D59EA5EB46CA}" srcOrd="0" destOrd="0" presId="urn:microsoft.com/office/officeart/2005/8/layout/process1"/>
    <dgm:cxn modelId="{EA7BD1CB-0EE6-4954-8CD2-8B40E3AC2903}" srcId="{C8057D19-AC2C-4455-8EC1-F0ABDA50DA6B}" destId="{24CD337C-41D7-4B26-9A71-6F1478650A5E}" srcOrd="4" destOrd="0" parTransId="{722BD5AB-6CD2-4921-9A42-A8E93523604A}" sibTransId="{0A622B5D-A5FF-4B50-8721-B1FDE98D7748}"/>
    <dgm:cxn modelId="{C47ACEC8-19DE-46A6-9795-A3EE3C17C771}" type="presOf" srcId="{D5B0AFF7-3EB4-45AD-8544-CE6A9F2A9C54}" destId="{5E14A919-11F1-4E79-AE4A-4DE57B8FCE41}" srcOrd="0" destOrd="0" presId="urn:microsoft.com/office/officeart/2005/8/layout/process1"/>
    <dgm:cxn modelId="{DEF83C5D-2D41-4D22-B714-EAC2E2942529}" type="presParOf" srcId="{455069FB-4EF1-4F12-9FD5-3E11FC04A7E7}" destId="{3F3CFC21-99BE-4F03-9D50-D59EA5EB46CA}" srcOrd="0" destOrd="0" presId="urn:microsoft.com/office/officeart/2005/8/layout/process1"/>
    <dgm:cxn modelId="{F17E22B3-3011-4EF1-B52E-FEA6E980C102}" type="presParOf" srcId="{455069FB-4EF1-4F12-9FD5-3E11FC04A7E7}" destId="{6F79361F-3CF0-47CA-BBA5-3925CDE8BFBF}" srcOrd="1" destOrd="0" presId="urn:microsoft.com/office/officeart/2005/8/layout/process1"/>
    <dgm:cxn modelId="{3BACE01C-4503-494C-9547-C5342F2969F4}" type="presParOf" srcId="{6F79361F-3CF0-47CA-BBA5-3925CDE8BFBF}" destId="{D685814A-07CA-4E12-90BE-11EF30633B5C}" srcOrd="0" destOrd="0" presId="urn:microsoft.com/office/officeart/2005/8/layout/process1"/>
    <dgm:cxn modelId="{9C5A631A-76A7-43FD-8D14-C82307D86B4B}" type="presParOf" srcId="{455069FB-4EF1-4F12-9FD5-3E11FC04A7E7}" destId="{8E0F9E29-B7F5-488F-B7D6-A3B366230EB4}" srcOrd="2" destOrd="0" presId="urn:microsoft.com/office/officeart/2005/8/layout/process1"/>
    <dgm:cxn modelId="{C78B03B4-2060-40AB-978E-D63609B22C8E}" type="presParOf" srcId="{455069FB-4EF1-4F12-9FD5-3E11FC04A7E7}" destId="{45B7827F-0202-44E5-80A8-C28038DDF061}" srcOrd="3" destOrd="0" presId="urn:microsoft.com/office/officeart/2005/8/layout/process1"/>
    <dgm:cxn modelId="{427EB6D0-14BE-4EEA-8CFD-A568B3A5591A}" type="presParOf" srcId="{45B7827F-0202-44E5-80A8-C28038DDF061}" destId="{6E0C969F-2151-496E-AB81-4E43B5CEE33C}" srcOrd="0" destOrd="0" presId="urn:microsoft.com/office/officeart/2005/8/layout/process1"/>
    <dgm:cxn modelId="{CCD2C56F-4BFE-40CF-993E-15F8E7245765}" type="presParOf" srcId="{455069FB-4EF1-4F12-9FD5-3E11FC04A7E7}" destId="{B5885488-C47C-40F2-91CC-4180D06641D1}" srcOrd="4" destOrd="0" presId="urn:microsoft.com/office/officeart/2005/8/layout/process1"/>
    <dgm:cxn modelId="{82E6338B-ECF3-45E5-BF68-D8B4AE3DFB97}" type="presParOf" srcId="{455069FB-4EF1-4F12-9FD5-3E11FC04A7E7}" destId="{E8AF6378-E221-40B7-9E8C-D91C851FA5B6}" srcOrd="5" destOrd="0" presId="urn:microsoft.com/office/officeart/2005/8/layout/process1"/>
    <dgm:cxn modelId="{BFB79801-811E-4F0E-8048-45F3F73CF484}" type="presParOf" srcId="{E8AF6378-E221-40B7-9E8C-D91C851FA5B6}" destId="{12F20543-7244-4ACC-98EF-7FFB8C74895F}" srcOrd="0" destOrd="0" presId="urn:microsoft.com/office/officeart/2005/8/layout/process1"/>
    <dgm:cxn modelId="{B9ABBC2A-1385-46F6-8EB6-211E356EBC5B}" type="presParOf" srcId="{455069FB-4EF1-4F12-9FD5-3E11FC04A7E7}" destId="{5E14A919-11F1-4E79-AE4A-4DE57B8FCE41}" srcOrd="6" destOrd="0" presId="urn:microsoft.com/office/officeart/2005/8/layout/process1"/>
    <dgm:cxn modelId="{058CA2D2-8311-4364-9E0F-C85621FF679F}" type="presParOf" srcId="{455069FB-4EF1-4F12-9FD5-3E11FC04A7E7}" destId="{C7622AE3-F560-4C99-B368-419076E1552C}" srcOrd="7" destOrd="0" presId="urn:microsoft.com/office/officeart/2005/8/layout/process1"/>
    <dgm:cxn modelId="{BC880B9D-DCC5-4357-9FB2-31F499C74738}" type="presParOf" srcId="{C7622AE3-F560-4C99-B368-419076E1552C}" destId="{E0D84F4E-9CC1-4B3C-A4A7-96C24A2E8403}" srcOrd="0" destOrd="0" presId="urn:microsoft.com/office/officeart/2005/8/layout/process1"/>
    <dgm:cxn modelId="{720A2337-F552-45FD-AE23-0726388C9FF4}" type="presParOf" srcId="{455069FB-4EF1-4F12-9FD5-3E11FC04A7E7}" destId="{423F7A66-FAD7-49CE-9D41-8A0BB4056A0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057D19-AC2C-4455-8EC1-F0ABDA50DA6B}" type="doc">
      <dgm:prSet loTypeId="urn:microsoft.com/office/officeart/2005/8/layout/process1" loCatId="process" qsTypeId="urn:microsoft.com/office/officeart/2005/8/quickstyle/3d7" qsCatId="3D" csTypeId="urn:microsoft.com/office/officeart/2005/8/colors/accent6_1" csCatId="accent6" phldr="1"/>
      <dgm:spPr/>
    </dgm:pt>
    <dgm:pt modelId="{A60D6F68-FC59-4F2F-8D39-88A96557232F}">
      <dgm:prSet phldrT="[Metin]"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  <a:endParaRPr lang="tr-TR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4021DE-564B-4307-B93A-ECE1E4F071EA}" type="parTrans" cxnId="{5F11AD66-1952-4EC3-B879-C48E2D9D7506}">
      <dgm:prSet/>
      <dgm:spPr/>
      <dgm:t>
        <a:bodyPr/>
        <a:lstStyle/>
        <a:p>
          <a:endParaRPr lang="tr-TR"/>
        </a:p>
      </dgm:t>
    </dgm:pt>
    <dgm:pt modelId="{D2002401-C448-415D-BEFD-84D26295D102}" type="sibTrans" cxnId="{5F11AD66-1952-4EC3-B879-C48E2D9D7506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0A2E5459-802E-459D-A6A7-9186EC9C4D80}">
      <dgm:prSet phldrT="[Metin]"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  <a:endParaRPr lang="tr-TR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43AF9-334D-408F-A3F6-D07A00F088A9}" type="parTrans" cxnId="{151E4620-7427-4587-A5DA-F73FE79A1E3C}">
      <dgm:prSet/>
      <dgm:spPr/>
      <dgm:t>
        <a:bodyPr/>
        <a:lstStyle/>
        <a:p>
          <a:endParaRPr lang="tr-TR"/>
        </a:p>
      </dgm:t>
    </dgm:pt>
    <dgm:pt modelId="{2BFA1DA7-7E81-4386-898B-0E3E3DC1BF60}" type="sibTrans" cxnId="{151E4620-7427-4587-A5DA-F73FE79A1E3C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88A0C6BE-574B-4AB4-82B9-D32748317E89}">
      <dgm:prSet custT="1"/>
      <dgm:spPr>
        <a:solidFill>
          <a:srgbClr val="00B050"/>
        </a:solidFill>
      </dgm:spPr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  <a:endParaRPr lang="tr-TR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FCB15D-DAEA-4EE4-B429-C8B16065FFDE}" type="parTrans" cxnId="{D740CEFB-44C0-42E8-92C2-DEFD00CBCC10}">
      <dgm:prSet/>
      <dgm:spPr/>
      <dgm:t>
        <a:bodyPr/>
        <a:lstStyle/>
        <a:p>
          <a:endParaRPr lang="tr-TR"/>
        </a:p>
      </dgm:t>
    </dgm:pt>
    <dgm:pt modelId="{AEEE4E43-F3B5-49B8-87E5-2249A2BD4EC2}" type="sibTrans" cxnId="{D740CEFB-44C0-42E8-92C2-DEFD00CBCC10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D5B0AFF7-3EB4-45AD-8544-CE6A9F2A9C54}">
      <dgm:prSet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  <a:endParaRPr lang="tr-TR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8E7AFD-63A5-401C-8CE1-B06EA7D2925E}" type="parTrans" cxnId="{F533F8A2-B645-4D81-85D0-C6D6916D4081}">
      <dgm:prSet/>
      <dgm:spPr/>
      <dgm:t>
        <a:bodyPr/>
        <a:lstStyle/>
        <a:p>
          <a:endParaRPr lang="tr-TR"/>
        </a:p>
      </dgm:t>
    </dgm:pt>
    <dgm:pt modelId="{B1F42842-AB6D-4FBA-B19A-CF92F14F3AF2}" type="sibTrans" cxnId="{F533F8A2-B645-4D81-85D0-C6D6916D4081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24CD337C-41D7-4B26-9A71-6F1478650A5E}">
      <dgm:prSet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gm:t>
    </dgm:pt>
    <dgm:pt modelId="{722BD5AB-6CD2-4921-9A42-A8E93523604A}" type="parTrans" cxnId="{EA7BD1CB-0EE6-4954-8CD2-8B40E3AC2903}">
      <dgm:prSet/>
      <dgm:spPr/>
      <dgm:t>
        <a:bodyPr/>
        <a:lstStyle/>
        <a:p>
          <a:endParaRPr lang="tr-TR"/>
        </a:p>
      </dgm:t>
    </dgm:pt>
    <dgm:pt modelId="{0A622B5D-A5FF-4B50-8721-B1FDE98D7748}" type="sibTrans" cxnId="{EA7BD1CB-0EE6-4954-8CD2-8B40E3AC2903}">
      <dgm:prSet/>
      <dgm:spPr/>
      <dgm:t>
        <a:bodyPr/>
        <a:lstStyle/>
        <a:p>
          <a:endParaRPr lang="tr-TR"/>
        </a:p>
      </dgm:t>
    </dgm:pt>
    <dgm:pt modelId="{455069FB-4EF1-4F12-9FD5-3E11FC04A7E7}" type="pres">
      <dgm:prSet presAssocID="{C8057D19-AC2C-4455-8EC1-F0ABDA50DA6B}" presName="Name0" presStyleCnt="0">
        <dgm:presLayoutVars>
          <dgm:dir/>
          <dgm:resizeHandles val="exact"/>
        </dgm:presLayoutVars>
      </dgm:prSet>
      <dgm:spPr/>
    </dgm:pt>
    <dgm:pt modelId="{3F3CFC21-99BE-4F03-9D50-D59EA5EB46CA}" type="pres">
      <dgm:prSet presAssocID="{A60D6F68-FC59-4F2F-8D39-88A96557232F}" presName="node" presStyleLbl="node1" presStyleIdx="0" presStyleCnt="5" custLinFactNeighborY="-2233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79361F-3CF0-47CA-BBA5-3925CDE8BFBF}" type="pres">
      <dgm:prSet presAssocID="{D2002401-C448-415D-BEFD-84D26295D102}" presName="sibTrans" presStyleLbl="sibTrans2D1" presStyleIdx="0" presStyleCnt="4"/>
      <dgm:spPr/>
      <dgm:t>
        <a:bodyPr/>
        <a:lstStyle/>
        <a:p>
          <a:endParaRPr lang="tr-TR"/>
        </a:p>
      </dgm:t>
    </dgm:pt>
    <dgm:pt modelId="{D685814A-07CA-4E12-90BE-11EF30633B5C}" type="pres">
      <dgm:prSet presAssocID="{D2002401-C448-415D-BEFD-84D26295D102}" presName="connectorText" presStyleLbl="sibTrans2D1" presStyleIdx="0" presStyleCnt="4"/>
      <dgm:spPr/>
      <dgm:t>
        <a:bodyPr/>
        <a:lstStyle/>
        <a:p>
          <a:endParaRPr lang="tr-TR"/>
        </a:p>
      </dgm:t>
    </dgm:pt>
    <dgm:pt modelId="{8E0F9E29-B7F5-488F-B7D6-A3B366230EB4}" type="pres">
      <dgm:prSet presAssocID="{0A2E5459-802E-459D-A6A7-9186EC9C4D80}" presName="node" presStyleLbl="node1" presStyleIdx="1" presStyleCnt="5" custLinFactNeighborY="-2233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B7827F-0202-44E5-80A8-C28038DDF061}" type="pres">
      <dgm:prSet presAssocID="{2BFA1DA7-7E81-4386-898B-0E3E3DC1BF60}" presName="sibTrans" presStyleLbl="sibTrans2D1" presStyleIdx="1" presStyleCnt="4"/>
      <dgm:spPr/>
      <dgm:t>
        <a:bodyPr/>
        <a:lstStyle/>
        <a:p>
          <a:endParaRPr lang="tr-TR"/>
        </a:p>
      </dgm:t>
    </dgm:pt>
    <dgm:pt modelId="{6E0C969F-2151-496E-AB81-4E43B5CEE33C}" type="pres">
      <dgm:prSet presAssocID="{2BFA1DA7-7E81-4386-898B-0E3E3DC1BF60}" presName="connectorText" presStyleLbl="sibTrans2D1" presStyleIdx="1" presStyleCnt="4"/>
      <dgm:spPr/>
      <dgm:t>
        <a:bodyPr/>
        <a:lstStyle/>
        <a:p>
          <a:endParaRPr lang="tr-TR"/>
        </a:p>
      </dgm:t>
    </dgm:pt>
    <dgm:pt modelId="{B5885488-C47C-40F2-91CC-4180D06641D1}" type="pres">
      <dgm:prSet presAssocID="{88A0C6BE-574B-4AB4-82B9-D32748317E89}" presName="node" presStyleLbl="node1" presStyleIdx="2" presStyleCnt="5" custLinFactNeighborY="-1969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AF6378-E221-40B7-9E8C-D91C851FA5B6}" type="pres">
      <dgm:prSet presAssocID="{AEEE4E43-F3B5-49B8-87E5-2249A2BD4EC2}" presName="sibTrans" presStyleLbl="sibTrans2D1" presStyleIdx="2" presStyleCnt="4"/>
      <dgm:spPr/>
      <dgm:t>
        <a:bodyPr/>
        <a:lstStyle/>
        <a:p>
          <a:endParaRPr lang="tr-TR"/>
        </a:p>
      </dgm:t>
    </dgm:pt>
    <dgm:pt modelId="{12F20543-7244-4ACC-98EF-7FFB8C74895F}" type="pres">
      <dgm:prSet presAssocID="{AEEE4E43-F3B5-49B8-87E5-2249A2BD4EC2}" presName="connectorText" presStyleLbl="sibTrans2D1" presStyleIdx="2" presStyleCnt="4"/>
      <dgm:spPr/>
      <dgm:t>
        <a:bodyPr/>
        <a:lstStyle/>
        <a:p>
          <a:endParaRPr lang="tr-TR"/>
        </a:p>
      </dgm:t>
    </dgm:pt>
    <dgm:pt modelId="{5E14A919-11F1-4E79-AE4A-4DE57B8FCE41}" type="pres">
      <dgm:prSet presAssocID="{D5B0AFF7-3EB4-45AD-8544-CE6A9F2A9C54}" presName="node" presStyleLbl="node1" presStyleIdx="3" presStyleCnt="5" custLinFactNeighborY="-2233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622AE3-F560-4C99-B368-419076E1552C}" type="pres">
      <dgm:prSet presAssocID="{B1F42842-AB6D-4FBA-B19A-CF92F14F3AF2}" presName="sibTrans" presStyleLbl="sibTrans2D1" presStyleIdx="3" presStyleCnt="4"/>
      <dgm:spPr/>
      <dgm:t>
        <a:bodyPr/>
        <a:lstStyle/>
        <a:p>
          <a:endParaRPr lang="tr-TR"/>
        </a:p>
      </dgm:t>
    </dgm:pt>
    <dgm:pt modelId="{E0D84F4E-9CC1-4B3C-A4A7-96C24A2E8403}" type="pres">
      <dgm:prSet presAssocID="{B1F42842-AB6D-4FBA-B19A-CF92F14F3AF2}" presName="connectorText" presStyleLbl="sibTrans2D1" presStyleIdx="3" presStyleCnt="4"/>
      <dgm:spPr/>
      <dgm:t>
        <a:bodyPr/>
        <a:lstStyle/>
        <a:p>
          <a:endParaRPr lang="tr-TR"/>
        </a:p>
      </dgm:t>
    </dgm:pt>
    <dgm:pt modelId="{423F7A66-FAD7-49CE-9D41-8A0BB4056A06}" type="pres">
      <dgm:prSet presAssocID="{24CD337C-41D7-4B26-9A71-6F1478650A5E}" presName="node" presStyleLbl="node1" presStyleIdx="4" presStyleCnt="5" custLinFactNeighborY="-2233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7356D63-1D03-4195-8A95-8B809F61769D}" type="presOf" srcId="{24CD337C-41D7-4B26-9A71-6F1478650A5E}" destId="{423F7A66-FAD7-49CE-9D41-8A0BB4056A06}" srcOrd="0" destOrd="0" presId="urn:microsoft.com/office/officeart/2005/8/layout/process1"/>
    <dgm:cxn modelId="{F6187CBC-6C90-4E82-B5B6-EFB219CF0B0B}" type="presOf" srcId="{B1F42842-AB6D-4FBA-B19A-CF92F14F3AF2}" destId="{E0D84F4E-9CC1-4B3C-A4A7-96C24A2E8403}" srcOrd="1" destOrd="0" presId="urn:microsoft.com/office/officeart/2005/8/layout/process1"/>
    <dgm:cxn modelId="{D740CEFB-44C0-42E8-92C2-DEFD00CBCC10}" srcId="{C8057D19-AC2C-4455-8EC1-F0ABDA50DA6B}" destId="{88A0C6BE-574B-4AB4-82B9-D32748317E89}" srcOrd="2" destOrd="0" parTransId="{E6FCB15D-DAEA-4EE4-B429-C8B16065FFDE}" sibTransId="{AEEE4E43-F3B5-49B8-87E5-2249A2BD4EC2}"/>
    <dgm:cxn modelId="{5F11AD66-1952-4EC3-B879-C48E2D9D7506}" srcId="{C8057D19-AC2C-4455-8EC1-F0ABDA50DA6B}" destId="{A60D6F68-FC59-4F2F-8D39-88A96557232F}" srcOrd="0" destOrd="0" parTransId="{FD4021DE-564B-4307-B93A-ECE1E4F071EA}" sibTransId="{D2002401-C448-415D-BEFD-84D26295D102}"/>
    <dgm:cxn modelId="{57453368-64BF-4A08-BC5B-3148D426DB43}" type="presOf" srcId="{C8057D19-AC2C-4455-8EC1-F0ABDA50DA6B}" destId="{455069FB-4EF1-4F12-9FD5-3E11FC04A7E7}" srcOrd="0" destOrd="0" presId="urn:microsoft.com/office/officeart/2005/8/layout/process1"/>
    <dgm:cxn modelId="{6C26EA4C-94A5-42DA-BE04-5334E7E7AD8D}" type="presOf" srcId="{0A2E5459-802E-459D-A6A7-9186EC9C4D80}" destId="{8E0F9E29-B7F5-488F-B7D6-A3B366230EB4}" srcOrd="0" destOrd="0" presId="urn:microsoft.com/office/officeart/2005/8/layout/process1"/>
    <dgm:cxn modelId="{151E4620-7427-4587-A5DA-F73FE79A1E3C}" srcId="{C8057D19-AC2C-4455-8EC1-F0ABDA50DA6B}" destId="{0A2E5459-802E-459D-A6A7-9186EC9C4D80}" srcOrd="1" destOrd="0" parTransId="{3FB43AF9-334D-408F-A3F6-D07A00F088A9}" sibTransId="{2BFA1DA7-7E81-4386-898B-0E3E3DC1BF60}"/>
    <dgm:cxn modelId="{F533F8A2-B645-4D81-85D0-C6D6916D4081}" srcId="{C8057D19-AC2C-4455-8EC1-F0ABDA50DA6B}" destId="{D5B0AFF7-3EB4-45AD-8544-CE6A9F2A9C54}" srcOrd="3" destOrd="0" parTransId="{308E7AFD-63A5-401C-8CE1-B06EA7D2925E}" sibTransId="{B1F42842-AB6D-4FBA-B19A-CF92F14F3AF2}"/>
    <dgm:cxn modelId="{54D3C1BE-0B0E-427F-AA6E-F80B0D935BDC}" type="presOf" srcId="{2BFA1DA7-7E81-4386-898B-0E3E3DC1BF60}" destId="{6E0C969F-2151-496E-AB81-4E43B5CEE33C}" srcOrd="1" destOrd="0" presId="urn:microsoft.com/office/officeart/2005/8/layout/process1"/>
    <dgm:cxn modelId="{30D8C640-9BB1-4FCB-9738-51317582152B}" type="presOf" srcId="{A60D6F68-FC59-4F2F-8D39-88A96557232F}" destId="{3F3CFC21-99BE-4F03-9D50-D59EA5EB46CA}" srcOrd="0" destOrd="0" presId="urn:microsoft.com/office/officeart/2005/8/layout/process1"/>
    <dgm:cxn modelId="{ADAD029D-0260-4E07-B18F-9075FA48767E}" type="presOf" srcId="{D5B0AFF7-3EB4-45AD-8544-CE6A9F2A9C54}" destId="{5E14A919-11F1-4E79-AE4A-4DE57B8FCE41}" srcOrd="0" destOrd="0" presId="urn:microsoft.com/office/officeart/2005/8/layout/process1"/>
    <dgm:cxn modelId="{1F3D2CF2-25D9-4C09-AB38-6432AD54F670}" type="presOf" srcId="{B1F42842-AB6D-4FBA-B19A-CF92F14F3AF2}" destId="{C7622AE3-F560-4C99-B368-419076E1552C}" srcOrd="0" destOrd="0" presId="urn:microsoft.com/office/officeart/2005/8/layout/process1"/>
    <dgm:cxn modelId="{57BB5313-DE68-4D30-B5D5-EE9F5553BFFD}" type="presOf" srcId="{2BFA1DA7-7E81-4386-898B-0E3E3DC1BF60}" destId="{45B7827F-0202-44E5-80A8-C28038DDF061}" srcOrd="0" destOrd="0" presId="urn:microsoft.com/office/officeart/2005/8/layout/process1"/>
    <dgm:cxn modelId="{009160FB-93D0-4D42-89AB-5786AD5663C0}" type="presOf" srcId="{88A0C6BE-574B-4AB4-82B9-D32748317E89}" destId="{B5885488-C47C-40F2-91CC-4180D06641D1}" srcOrd="0" destOrd="0" presId="urn:microsoft.com/office/officeart/2005/8/layout/process1"/>
    <dgm:cxn modelId="{45221619-C755-48DC-AE50-A64F022D0F3E}" type="presOf" srcId="{D2002401-C448-415D-BEFD-84D26295D102}" destId="{6F79361F-3CF0-47CA-BBA5-3925CDE8BFBF}" srcOrd="0" destOrd="0" presId="urn:microsoft.com/office/officeart/2005/8/layout/process1"/>
    <dgm:cxn modelId="{AF986455-44B1-49C8-B205-861E2047F85E}" type="presOf" srcId="{AEEE4E43-F3B5-49B8-87E5-2249A2BD4EC2}" destId="{E8AF6378-E221-40B7-9E8C-D91C851FA5B6}" srcOrd="0" destOrd="0" presId="urn:microsoft.com/office/officeart/2005/8/layout/process1"/>
    <dgm:cxn modelId="{EA7BD1CB-0EE6-4954-8CD2-8B40E3AC2903}" srcId="{C8057D19-AC2C-4455-8EC1-F0ABDA50DA6B}" destId="{24CD337C-41D7-4B26-9A71-6F1478650A5E}" srcOrd="4" destOrd="0" parTransId="{722BD5AB-6CD2-4921-9A42-A8E93523604A}" sibTransId="{0A622B5D-A5FF-4B50-8721-B1FDE98D7748}"/>
    <dgm:cxn modelId="{536F75EB-E8C2-4CAC-B6FB-574AEB178ED5}" type="presOf" srcId="{D2002401-C448-415D-BEFD-84D26295D102}" destId="{D685814A-07CA-4E12-90BE-11EF30633B5C}" srcOrd="1" destOrd="0" presId="urn:microsoft.com/office/officeart/2005/8/layout/process1"/>
    <dgm:cxn modelId="{3A1E7F26-A815-498B-BB3C-2A1DAC84234F}" type="presOf" srcId="{AEEE4E43-F3B5-49B8-87E5-2249A2BD4EC2}" destId="{12F20543-7244-4ACC-98EF-7FFB8C74895F}" srcOrd="1" destOrd="0" presId="urn:microsoft.com/office/officeart/2005/8/layout/process1"/>
    <dgm:cxn modelId="{73640268-7B9A-4E95-9D35-3BC57257BC50}" type="presParOf" srcId="{455069FB-4EF1-4F12-9FD5-3E11FC04A7E7}" destId="{3F3CFC21-99BE-4F03-9D50-D59EA5EB46CA}" srcOrd="0" destOrd="0" presId="urn:microsoft.com/office/officeart/2005/8/layout/process1"/>
    <dgm:cxn modelId="{D00DC1C6-0D3D-49AD-B543-9C992BEBC08A}" type="presParOf" srcId="{455069FB-4EF1-4F12-9FD5-3E11FC04A7E7}" destId="{6F79361F-3CF0-47CA-BBA5-3925CDE8BFBF}" srcOrd="1" destOrd="0" presId="urn:microsoft.com/office/officeart/2005/8/layout/process1"/>
    <dgm:cxn modelId="{6D82B4DC-F409-43A9-9F52-DD87450582C0}" type="presParOf" srcId="{6F79361F-3CF0-47CA-BBA5-3925CDE8BFBF}" destId="{D685814A-07CA-4E12-90BE-11EF30633B5C}" srcOrd="0" destOrd="0" presId="urn:microsoft.com/office/officeart/2005/8/layout/process1"/>
    <dgm:cxn modelId="{BE29F36E-DD35-4F12-A219-53F9B2D865E9}" type="presParOf" srcId="{455069FB-4EF1-4F12-9FD5-3E11FC04A7E7}" destId="{8E0F9E29-B7F5-488F-B7D6-A3B366230EB4}" srcOrd="2" destOrd="0" presId="urn:microsoft.com/office/officeart/2005/8/layout/process1"/>
    <dgm:cxn modelId="{DC73F97E-7CE7-4828-A139-FE96BFF5BA82}" type="presParOf" srcId="{455069FB-4EF1-4F12-9FD5-3E11FC04A7E7}" destId="{45B7827F-0202-44E5-80A8-C28038DDF061}" srcOrd="3" destOrd="0" presId="urn:microsoft.com/office/officeart/2005/8/layout/process1"/>
    <dgm:cxn modelId="{B928496B-53A2-4AA8-A336-9AC9524705F6}" type="presParOf" srcId="{45B7827F-0202-44E5-80A8-C28038DDF061}" destId="{6E0C969F-2151-496E-AB81-4E43B5CEE33C}" srcOrd="0" destOrd="0" presId="urn:microsoft.com/office/officeart/2005/8/layout/process1"/>
    <dgm:cxn modelId="{3EB66AE5-6484-4034-8E07-55187ADC0208}" type="presParOf" srcId="{455069FB-4EF1-4F12-9FD5-3E11FC04A7E7}" destId="{B5885488-C47C-40F2-91CC-4180D06641D1}" srcOrd="4" destOrd="0" presId="urn:microsoft.com/office/officeart/2005/8/layout/process1"/>
    <dgm:cxn modelId="{A385924F-4E51-4985-8250-172F56BB4EE5}" type="presParOf" srcId="{455069FB-4EF1-4F12-9FD5-3E11FC04A7E7}" destId="{E8AF6378-E221-40B7-9E8C-D91C851FA5B6}" srcOrd="5" destOrd="0" presId="urn:microsoft.com/office/officeart/2005/8/layout/process1"/>
    <dgm:cxn modelId="{180280E9-A47C-4896-BCE4-2A6D150DF822}" type="presParOf" srcId="{E8AF6378-E221-40B7-9E8C-D91C851FA5B6}" destId="{12F20543-7244-4ACC-98EF-7FFB8C74895F}" srcOrd="0" destOrd="0" presId="urn:microsoft.com/office/officeart/2005/8/layout/process1"/>
    <dgm:cxn modelId="{375D189A-C67F-4993-AA06-11A022369E88}" type="presParOf" srcId="{455069FB-4EF1-4F12-9FD5-3E11FC04A7E7}" destId="{5E14A919-11F1-4E79-AE4A-4DE57B8FCE41}" srcOrd="6" destOrd="0" presId="urn:microsoft.com/office/officeart/2005/8/layout/process1"/>
    <dgm:cxn modelId="{A812267B-FF25-4F56-BD87-03DD7C13126B}" type="presParOf" srcId="{455069FB-4EF1-4F12-9FD5-3E11FC04A7E7}" destId="{C7622AE3-F560-4C99-B368-419076E1552C}" srcOrd="7" destOrd="0" presId="urn:microsoft.com/office/officeart/2005/8/layout/process1"/>
    <dgm:cxn modelId="{1DB6AB26-F8EC-4F13-964C-453527CC4CDC}" type="presParOf" srcId="{C7622AE3-F560-4C99-B368-419076E1552C}" destId="{E0D84F4E-9CC1-4B3C-A4A7-96C24A2E8403}" srcOrd="0" destOrd="0" presId="urn:microsoft.com/office/officeart/2005/8/layout/process1"/>
    <dgm:cxn modelId="{F6A2F2F9-E858-4E24-BD68-A8A0F105F510}" type="presParOf" srcId="{455069FB-4EF1-4F12-9FD5-3E11FC04A7E7}" destId="{423F7A66-FAD7-49CE-9D41-8A0BB4056A0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8057D19-AC2C-4455-8EC1-F0ABDA50DA6B}" type="doc">
      <dgm:prSet loTypeId="urn:microsoft.com/office/officeart/2005/8/layout/process1" loCatId="process" qsTypeId="urn:microsoft.com/office/officeart/2005/8/quickstyle/3d7" qsCatId="3D" csTypeId="urn:microsoft.com/office/officeart/2005/8/colors/accent6_1" csCatId="accent6" phldr="1"/>
      <dgm:spPr/>
    </dgm:pt>
    <dgm:pt modelId="{A60D6F68-FC59-4F2F-8D39-88A96557232F}">
      <dgm:prSet phldrT="[Metin]"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  <a:endParaRPr lang="tr-TR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4021DE-564B-4307-B93A-ECE1E4F071EA}" type="parTrans" cxnId="{5F11AD66-1952-4EC3-B879-C48E2D9D7506}">
      <dgm:prSet/>
      <dgm:spPr/>
      <dgm:t>
        <a:bodyPr/>
        <a:lstStyle/>
        <a:p>
          <a:endParaRPr lang="tr-TR"/>
        </a:p>
      </dgm:t>
    </dgm:pt>
    <dgm:pt modelId="{D2002401-C448-415D-BEFD-84D26295D102}" type="sibTrans" cxnId="{5F11AD66-1952-4EC3-B879-C48E2D9D7506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0A2E5459-802E-459D-A6A7-9186EC9C4D80}">
      <dgm:prSet phldrT="[Metin]"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  <a:endParaRPr lang="tr-TR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43AF9-334D-408F-A3F6-D07A00F088A9}" type="parTrans" cxnId="{151E4620-7427-4587-A5DA-F73FE79A1E3C}">
      <dgm:prSet/>
      <dgm:spPr/>
      <dgm:t>
        <a:bodyPr/>
        <a:lstStyle/>
        <a:p>
          <a:endParaRPr lang="tr-TR"/>
        </a:p>
      </dgm:t>
    </dgm:pt>
    <dgm:pt modelId="{2BFA1DA7-7E81-4386-898B-0E3E3DC1BF60}" type="sibTrans" cxnId="{151E4620-7427-4587-A5DA-F73FE79A1E3C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88A0C6BE-574B-4AB4-82B9-D32748317E89}">
      <dgm:prSet custT="1"/>
      <dgm:spPr>
        <a:solidFill>
          <a:schemeClr val="bg1"/>
        </a:solidFill>
      </dgm:spPr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  <a:endParaRPr lang="tr-TR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FCB15D-DAEA-4EE4-B429-C8B16065FFDE}" type="parTrans" cxnId="{D740CEFB-44C0-42E8-92C2-DEFD00CBCC10}">
      <dgm:prSet/>
      <dgm:spPr/>
      <dgm:t>
        <a:bodyPr/>
        <a:lstStyle/>
        <a:p>
          <a:endParaRPr lang="tr-TR"/>
        </a:p>
      </dgm:t>
    </dgm:pt>
    <dgm:pt modelId="{AEEE4E43-F3B5-49B8-87E5-2249A2BD4EC2}" type="sibTrans" cxnId="{D740CEFB-44C0-42E8-92C2-DEFD00CBCC10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D5B0AFF7-3EB4-45AD-8544-CE6A9F2A9C54}">
      <dgm:prSet custT="1"/>
      <dgm:spPr>
        <a:solidFill>
          <a:srgbClr val="00B050"/>
        </a:solidFill>
      </dgm:spPr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  <a:endParaRPr lang="tr-TR" sz="2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8E7AFD-63A5-401C-8CE1-B06EA7D2925E}" type="parTrans" cxnId="{F533F8A2-B645-4D81-85D0-C6D6916D4081}">
      <dgm:prSet/>
      <dgm:spPr/>
      <dgm:t>
        <a:bodyPr/>
        <a:lstStyle/>
        <a:p>
          <a:endParaRPr lang="tr-TR"/>
        </a:p>
      </dgm:t>
    </dgm:pt>
    <dgm:pt modelId="{B1F42842-AB6D-4FBA-B19A-CF92F14F3AF2}" type="sibTrans" cxnId="{F533F8A2-B645-4D81-85D0-C6D6916D4081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24CD337C-41D7-4B26-9A71-6F1478650A5E}">
      <dgm:prSet custT="1"/>
      <dgm:spPr/>
      <dgm:t>
        <a:bodyPr/>
        <a:lstStyle/>
        <a:p>
          <a:r>
            <a:rPr lang="tr-TR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gm:t>
    </dgm:pt>
    <dgm:pt modelId="{722BD5AB-6CD2-4921-9A42-A8E93523604A}" type="parTrans" cxnId="{EA7BD1CB-0EE6-4954-8CD2-8B40E3AC2903}">
      <dgm:prSet/>
      <dgm:spPr/>
      <dgm:t>
        <a:bodyPr/>
        <a:lstStyle/>
        <a:p>
          <a:endParaRPr lang="tr-TR"/>
        </a:p>
      </dgm:t>
    </dgm:pt>
    <dgm:pt modelId="{0A622B5D-A5FF-4B50-8721-B1FDE98D7748}" type="sibTrans" cxnId="{EA7BD1CB-0EE6-4954-8CD2-8B40E3AC2903}">
      <dgm:prSet/>
      <dgm:spPr/>
      <dgm:t>
        <a:bodyPr/>
        <a:lstStyle/>
        <a:p>
          <a:endParaRPr lang="tr-TR"/>
        </a:p>
      </dgm:t>
    </dgm:pt>
    <dgm:pt modelId="{455069FB-4EF1-4F12-9FD5-3E11FC04A7E7}" type="pres">
      <dgm:prSet presAssocID="{C8057D19-AC2C-4455-8EC1-F0ABDA50DA6B}" presName="Name0" presStyleCnt="0">
        <dgm:presLayoutVars>
          <dgm:dir/>
          <dgm:resizeHandles val="exact"/>
        </dgm:presLayoutVars>
      </dgm:prSet>
      <dgm:spPr/>
    </dgm:pt>
    <dgm:pt modelId="{3F3CFC21-99BE-4F03-9D50-D59EA5EB46CA}" type="pres">
      <dgm:prSet presAssocID="{A60D6F68-FC59-4F2F-8D39-88A96557232F}" presName="node" presStyleLbl="node1" presStyleIdx="0" presStyleCnt="5" custLinFactNeighborY="-2233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79361F-3CF0-47CA-BBA5-3925CDE8BFBF}" type="pres">
      <dgm:prSet presAssocID="{D2002401-C448-415D-BEFD-84D26295D102}" presName="sibTrans" presStyleLbl="sibTrans2D1" presStyleIdx="0" presStyleCnt="4"/>
      <dgm:spPr/>
      <dgm:t>
        <a:bodyPr/>
        <a:lstStyle/>
        <a:p>
          <a:endParaRPr lang="tr-TR"/>
        </a:p>
      </dgm:t>
    </dgm:pt>
    <dgm:pt modelId="{D685814A-07CA-4E12-90BE-11EF30633B5C}" type="pres">
      <dgm:prSet presAssocID="{D2002401-C448-415D-BEFD-84D26295D102}" presName="connectorText" presStyleLbl="sibTrans2D1" presStyleIdx="0" presStyleCnt="4"/>
      <dgm:spPr/>
      <dgm:t>
        <a:bodyPr/>
        <a:lstStyle/>
        <a:p>
          <a:endParaRPr lang="tr-TR"/>
        </a:p>
      </dgm:t>
    </dgm:pt>
    <dgm:pt modelId="{8E0F9E29-B7F5-488F-B7D6-A3B366230EB4}" type="pres">
      <dgm:prSet presAssocID="{0A2E5459-802E-459D-A6A7-9186EC9C4D80}" presName="node" presStyleLbl="node1" presStyleIdx="1" presStyleCnt="5" custLinFactNeighborY="-2233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B7827F-0202-44E5-80A8-C28038DDF061}" type="pres">
      <dgm:prSet presAssocID="{2BFA1DA7-7E81-4386-898B-0E3E3DC1BF60}" presName="sibTrans" presStyleLbl="sibTrans2D1" presStyleIdx="1" presStyleCnt="4"/>
      <dgm:spPr/>
      <dgm:t>
        <a:bodyPr/>
        <a:lstStyle/>
        <a:p>
          <a:endParaRPr lang="tr-TR"/>
        </a:p>
      </dgm:t>
    </dgm:pt>
    <dgm:pt modelId="{6E0C969F-2151-496E-AB81-4E43B5CEE33C}" type="pres">
      <dgm:prSet presAssocID="{2BFA1DA7-7E81-4386-898B-0E3E3DC1BF60}" presName="connectorText" presStyleLbl="sibTrans2D1" presStyleIdx="1" presStyleCnt="4"/>
      <dgm:spPr/>
      <dgm:t>
        <a:bodyPr/>
        <a:lstStyle/>
        <a:p>
          <a:endParaRPr lang="tr-TR"/>
        </a:p>
      </dgm:t>
    </dgm:pt>
    <dgm:pt modelId="{B5885488-C47C-40F2-91CC-4180D06641D1}" type="pres">
      <dgm:prSet presAssocID="{88A0C6BE-574B-4AB4-82B9-D32748317E89}" presName="node" presStyleLbl="node1" presStyleIdx="2" presStyleCnt="5" custLinFactNeighborY="-1969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AF6378-E221-40B7-9E8C-D91C851FA5B6}" type="pres">
      <dgm:prSet presAssocID="{AEEE4E43-F3B5-49B8-87E5-2249A2BD4EC2}" presName="sibTrans" presStyleLbl="sibTrans2D1" presStyleIdx="2" presStyleCnt="4"/>
      <dgm:spPr/>
      <dgm:t>
        <a:bodyPr/>
        <a:lstStyle/>
        <a:p>
          <a:endParaRPr lang="tr-TR"/>
        </a:p>
      </dgm:t>
    </dgm:pt>
    <dgm:pt modelId="{12F20543-7244-4ACC-98EF-7FFB8C74895F}" type="pres">
      <dgm:prSet presAssocID="{AEEE4E43-F3B5-49B8-87E5-2249A2BD4EC2}" presName="connectorText" presStyleLbl="sibTrans2D1" presStyleIdx="2" presStyleCnt="4"/>
      <dgm:spPr/>
      <dgm:t>
        <a:bodyPr/>
        <a:lstStyle/>
        <a:p>
          <a:endParaRPr lang="tr-TR"/>
        </a:p>
      </dgm:t>
    </dgm:pt>
    <dgm:pt modelId="{5E14A919-11F1-4E79-AE4A-4DE57B8FCE41}" type="pres">
      <dgm:prSet presAssocID="{D5B0AFF7-3EB4-45AD-8544-CE6A9F2A9C54}" presName="node" presStyleLbl="node1" presStyleIdx="3" presStyleCnt="5" custLinFactNeighborY="-2233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622AE3-F560-4C99-B368-419076E1552C}" type="pres">
      <dgm:prSet presAssocID="{B1F42842-AB6D-4FBA-B19A-CF92F14F3AF2}" presName="sibTrans" presStyleLbl="sibTrans2D1" presStyleIdx="3" presStyleCnt="4"/>
      <dgm:spPr/>
      <dgm:t>
        <a:bodyPr/>
        <a:lstStyle/>
        <a:p>
          <a:endParaRPr lang="tr-TR"/>
        </a:p>
      </dgm:t>
    </dgm:pt>
    <dgm:pt modelId="{E0D84F4E-9CC1-4B3C-A4A7-96C24A2E8403}" type="pres">
      <dgm:prSet presAssocID="{B1F42842-AB6D-4FBA-B19A-CF92F14F3AF2}" presName="connectorText" presStyleLbl="sibTrans2D1" presStyleIdx="3" presStyleCnt="4"/>
      <dgm:spPr/>
      <dgm:t>
        <a:bodyPr/>
        <a:lstStyle/>
        <a:p>
          <a:endParaRPr lang="tr-TR"/>
        </a:p>
      </dgm:t>
    </dgm:pt>
    <dgm:pt modelId="{423F7A66-FAD7-49CE-9D41-8A0BB4056A06}" type="pres">
      <dgm:prSet presAssocID="{24CD337C-41D7-4B26-9A71-6F1478650A5E}" presName="node" presStyleLbl="node1" presStyleIdx="4" presStyleCnt="5" custLinFactNeighborY="-2233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7356D63-1D03-4195-8A95-8B809F61769D}" type="presOf" srcId="{24CD337C-41D7-4B26-9A71-6F1478650A5E}" destId="{423F7A66-FAD7-49CE-9D41-8A0BB4056A06}" srcOrd="0" destOrd="0" presId="urn:microsoft.com/office/officeart/2005/8/layout/process1"/>
    <dgm:cxn modelId="{F6187CBC-6C90-4E82-B5B6-EFB219CF0B0B}" type="presOf" srcId="{B1F42842-AB6D-4FBA-B19A-CF92F14F3AF2}" destId="{E0D84F4E-9CC1-4B3C-A4A7-96C24A2E8403}" srcOrd="1" destOrd="0" presId="urn:microsoft.com/office/officeart/2005/8/layout/process1"/>
    <dgm:cxn modelId="{D740CEFB-44C0-42E8-92C2-DEFD00CBCC10}" srcId="{C8057D19-AC2C-4455-8EC1-F0ABDA50DA6B}" destId="{88A0C6BE-574B-4AB4-82B9-D32748317E89}" srcOrd="2" destOrd="0" parTransId="{E6FCB15D-DAEA-4EE4-B429-C8B16065FFDE}" sibTransId="{AEEE4E43-F3B5-49B8-87E5-2249A2BD4EC2}"/>
    <dgm:cxn modelId="{5F11AD66-1952-4EC3-B879-C48E2D9D7506}" srcId="{C8057D19-AC2C-4455-8EC1-F0ABDA50DA6B}" destId="{A60D6F68-FC59-4F2F-8D39-88A96557232F}" srcOrd="0" destOrd="0" parTransId="{FD4021DE-564B-4307-B93A-ECE1E4F071EA}" sibTransId="{D2002401-C448-415D-BEFD-84D26295D102}"/>
    <dgm:cxn modelId="{57453368-64BF-4A08-BC5B-3148D426DB43}" type="presOf" srcId="{C8057D19-AC2C-4455-8EC1-F0ABDA50DA6B}" destId="{455069FB-4EF1-4F12-9FD5-3E11FC04A7E7}" srcOrd="0" destOrd="0" presId="urn:microsoft.com/office/officeart/2005/8/layout/process1"/>
    <dgm:cxn modelId="{6C26EA4C-94A5-42DA-BE04-5334E7E7AD8D}" type="presOf" srcId="{0A2E5459-802E-459D-A6A7-9186EC9C4D80}" destId="{8E0F9E29-B7F5-488F-B7D6-A3B366230EB4}" srcOrd="0" destOrd="0" presId="urn:microsoft.com/office/officeart/2005/8/layout/process1"/>
    <dgm:cxn modelId="{151E4620-7427-4587-A5DA-F73FE79A1E3C}" srcId="{C8057D19-AC2C-4455-8EC1-F0ABDA50DA6B}" destId="{0A2E5459-802E-459D-A6A7-9186EC9C4D80}" srcOrd="1" destOrd="0" parTransId="{3FB43AF9-334D-408F-A3F6-D07A00F088A9}" sibTransId="{2BFA1DA7-7E81-4386-898B-0E3E3DC1BF60}"/>
    <dgm:cxn modelId="{F533F8A2-B645-4D81-85D0-C6D6916D4081}" srcId="{C8057D19-AC2C-4455-8EC1-F0ABDA50DA6B}" destId="{D5B0AFF7-3EB4-45AD-8544-CE6A9F2A9C54}" srcOrd="3" destOrd="0" parTransId="{308E7AFD-63A5-401C-8CE1-B06EA7D2925E}" sibTransId="{B1F42842-AB6D-4FBA-B19A-CF92F14F3AF2}"/>
    <dgm:cxn modelId="{54D3C1BE-0B0E-427F-AA6E-F80B0D935BDC}" type="presOf" srcId="{2BFA1DA7-7E81-4386-898B-0E3E3DC1BF60}" destId="{6E0C969F-2151-496E-AB81-4E43B5CEE33C}" srcOrd="1" destOrd="0" presId="urn:microsoft.com/office/officeart/2005/8/layout/process1"/>
    <dgm:cxn modelId="{30D8C640-9BB1-4FCB-9738-51317582152B}" type="presOf" srcId="{A60D6F68-FC59-4F2F-8D39-88A96557232F}" destId="{3F3CFC21-99BE-4F03-9D50-D59EA5EB46CA}" srcOrd="0" destOrd="0" presId="urn:microsoft.com/office/officeart/2005/8/layout/process1"/>
    <dgm:cxn modelId="{ADAD029D-0260-4E07-B18F-9075FA48767E}" type="presOf" srcId="{D5B0AFF7-3EB4-45AD-8544-CE6A9F2A9C54}" destId="{5E14A919-11F1-4E79-AE4A-4DE57B8FCE41}" srcOrd="0" destOrd="0" presId="urn:microsoft.com/office/officeart/2005/8/layout/process1"/>
    <dgm:cxn modelId="{1F3D2CF2-25D9-4C09-AB38-6432AD54F670}" type="presOf" srcId="{B1F42842-AB6D-4FBA-B19A-CF92F14F3AF2}" destId="{C7622AE3-F560-4C99-B368-419076E1552C}" srcOrd="0" destOrd="0" presId="urn:microsoft.com/office/officeart/2005/8/layout/process1"/>
    <dgm:cxn modelId="{57BB5313-DE68-4D30-B5D5-EE9F5553BFFD}" type="presOf" srcId="{2BFA1DA7-7E81-4386-898B-0E3E3DC1BF60}" destId="{45B7827F-0202-44E5-80A8-C28038DDF061}" srcOrd="0" destOrd="0" presId="urn:microsoft.com/office/officeart/2005/8/layout/process1"/>
    <dgm:cxn modelId="{009160FB-93D0-4D42-89AB-5786AD5663C0}" type="presOf" srcId="{88A0C6BE-574B-4AB4-82B9-D32748317E89}" destId="{B5885488-C47C-40F2-91CC-4180D06641D1}" srcOrd="0" destOrd="0" presId="urn:microsoft.com/office/officeart/2005/8/layout/process1"/>
    <dgm:cxn modelId="{45221619-C755-48DC-AE50-A64F022D0F3E}" type="presOf" srcId="{D2002401-C448-415D-BEFD-84D26295D102}" destId="{6F79361F-3CF0-47CA-BBA5-3925CDE8BFBF}" srcOrd="0" destOrd="0" presId="urn:microsoft.com/office/officeart/2005/8/layout/process1"/>
    <dgm:cxn modelId="{AF986455-44B1-49C8-B205-861E2047F85E}" type="presOf" srcId="{AEEE4E43-F3B5-49B8-87E5-2249A2BD4EC2}" destId="{E8AF6378-E221-40B7-9E8C-D91C851FA5B6}" srcOrd="0" destOrd="0" presId="urn:microsoft.com/office/officeart/2005/8/layout/process1"/>
    <dgm:cxn modelId="{EA7BD1CB-0EE6-4954-8CD2-8B40E3AC2903}" srcId="{C8057D19-AC2C-4455-8EC1-F0ABDA50DA6B}" destId="{24CD337C-41D7-4B26-9A71-6F1478650A5E}" srcOrd="4" destOrd="0" parTransId="{722BD5AB-6CD2-4921-9A42-A8E93523604A}" sibTransId="{0A622B5D-A5FF-4B50-8721-B1FDE98D7748}"/>
    <dgm:cxn modelId="{536F75EB-E8C2-4CAC-B6FB-574AEB178ED5}" type="presOf" srcId="{D2002401-C448-415D-BEFD-84D26295D102}" destId="{D685814A-07CA-4E12-90BE-11EF30633B5C}" srcOrd="1" destOrd="0" presId="urn:microsoft.com/office/officeart/2005/8/layout/process1"/>
    <dgm:cxn modelId="{3A1E7F26-A815-498B-BB3C-2A1DAC84234F}" type="presOf" srcId="{AEEE4E43-F3B5-49B8-87E5-2249A2BD4EC2}" destId="{12F20543-7244-4ACC-98EF-7FFB8C74895F}" srcOrd="1" destOrd="0" presId="urn:microsoft.com/office/officeart/2005/8/layout/process1"/>
    <dgm:cxn modelId="{73640268-7B9A-4E95-9D35-3BC57257BC50}" type="presParOf" srcId="{455069FB-4EF1-4F12-9FD5-3E11FC04A7E7}" destId="{3F3CFC21-99BE-4F03-9D50-D59EA5EB46CA}" srcOrd="0" destOrd="0" presId="urn:microsoft.com/office/officeart/2005/8/layout/process1"/>
    <dgm:cxn modelId="{D00DC1C6-0D3D-49AD-B543-9C992BEBC08A}" type="presParOf" srcId="{455069FB-4EF1-4F12-9FD5-3E11FC04A7E7}" destId="{6F79361F-3CF0-47CA-BBA5-3925CDE8BFBF}" srcOrd="1" destOrd="0" presId="urn:microsoft.com/office/officeart/2005/8/layout/process1"/>
    <dgm:cxn modelId="{6D82B4DC-F409-43A9-9F52-DD87450582C0}" type="presParOf" srcId="{6F79361F-3CF0-47CA-BBA5-3925CDE8BFBF}" destId="{D685814A-07CA-4E12-90BE-11EF30633B5C}" srcOrd="0" destOrd="0" presId="urn:microsoft.com/office/officeart/2005/8/layout/process1"/>
    <dgm:cxn modelId="{BE29F36E-DD35-4F12-A219-53F9B2D865E9}" type="presParOf" srcId="{455069FB-4EF1-4F12-9FD5-3E11FC04A7E7}" destId="{8E0F9E29-B7F5-488F-B7D6-A3B366230EB4}" srcOrd="2" destOrd="0" presId="urn:microsoft.com/office/officeart/2005/8/layout/process1"/>
    <dgm:cxn modelId="{DC73F97E-7CE7-4828-A139-FE96BFF5BA82}" type="presParOf" srcId="{455069FB-4EF1-4F12-9FD5-3E11FC04A7E7}" destId="{45B7827F-0202-44E5-80A8-C28038DDF061}" srcOrd="3" destOrd="0" presId="urn:microsoft.com/office/officeart/2005/8/layout/process1"/>
    <dgm:cxn modelId="{B928496B-53A2-4AA8-A336-9AC9524705F6}" type="presParOf" srcId="{45B7827F-0202-44E5-80A8-C28038DDF061}" destId="{6E0C969F-2151-496E-AB81-4E43B5CEE33C}" srcOrd="0" destOrd="0" presId="urn:microsoft.com/office/officeart/2005/8/layout/process1"/>
    <dgm:cxn modelId="{3EB66AE5-6484-4034-8E07-55187ADC0208}" type="presParOf" srcId="{455069FB-4EF1-4F12-9FD5-3E11FC04A7E7}" destId="{B5885488-C47C-40F2-91CC-4180D06641D1}" srcOrd="4" destOrd="0" presId="urn:microsoft.com/office/officeart/2005/8/layout/process1"/>
    <dgm:cxn modelId="{A385924F-4E51-4985-8250-172F56BB4EE5}" type="presParOf" srcId="{455069FB-4EF1-4F12-9FD5-3E11FC04A7E7}" destId="{E8AF6378-E221-40B7-9E8C-D91C851FA5B6}" srcOrd="5" destOrd="0" presId="urn:microsoft.com/office/officeart/2005/8/layout/process1"/>
    <dgm:cxn modelId="{180280E9-A47C-4896-BCE4-2A6D150DF822}" type="presParOf" srcId="{E8AF6378-E221-40B7-9E8C-D91C851FA5B6}" destId="{12F20543-7244-4ACC-98EF-7FFB8C74895F}" srcOrd="0" destOrd="0" presId="urn:microsoft.com/office/officeart/2005/8/layout/process1"/>
    <dgm:cxn modelId="{375D189A-C67F-4993-AA06-11A022369E88}" type="presParOf" srcId="{455069FB-4EF1-4F12-9FD5-3E11FC04A7E7}" destId="{5E14A919-11F1-4E79-AE4A-4DE57B8FCE41}" srcOrd="6" destOrd="0" presId="urn:microsoft.com/office/officeart/2005/8/layout/process1"/>
    <dgm:cxn modelId="{A812267B-FF25-4F56-BD87-03DD7C13126B}" type="presParOf" srcId="{455069FB-4EF1-4F12-9FD5-3E11FC04A7E7}" destId="{C7622AE3-F560-4C99-B368-419076E1552C}" srcOrd="7" destOrd="0" presId="urn:microsoft.com/office/officeart/2005/8/layout/process1"/>
    <dgm:cxn modelId="{1DB6AB26-F8EC-4F13-964C-453527CC4CDC}" type="presParOf" srcId="{C7622AE3-F560-4C99-B368-419076E1552C}" destId="{E0D84F4E-9CC1-4B3C-A4A7-96C24A2E8403}" srcOrd="0" destOrd="0" presId="urn:microsoft.com/office/officeart/2005/8/layout/process1"/>
    <dgm:cxn modelId="{F6A2F2F9-E858-4E24-BD68-A8A0F105F510}" type="presParOf" srcId="{455069FB-4EF1-4F12-9FD5-3E11FC04A7E7}" destId="{423F7A66-FAD7-49CE-9D41-8A0BB4056A0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8057D19-AC2C-4455-8EC1-F0ABDA50DA6B}" type="doc">
      <dgm:prSet loTypeId="urn:microsoft.com/office/officeart/2005/8/layout/process1" loCatId="process" qsTypeId="urn:microsoft.com/office/officeart/2005/8/quickstyle/3d7" qsCatId="3D" csTypeId="urn:microsoft.com/office/officeart/2005/8/colors/accent6_1" csCatId="accent6" phldr="1"/>
      <dgm:spPr/>
    </dgm:pt>
    <dgm:pt modelId="{A60D6F68-FC59-4F2F-8D39-88A96557232F}">
      <dgm:prSet phldrT="[Metin]" custT="1"/>
      <dgm:spPr>
        <a:solidFill>
          <a:schemeClr val="bg1"/>
        </a:solidFill>
      </dgm:spPr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  <a:endParaRPr lang="tr-TR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4021DE-564B-4307-B93A-ECE1E4F071EA}" type="parTrans" cxnId="{5F11AD66-1952-4EC3-B879-C48E2D9D7506}">
      <dgm:prSet/>
      <dgm:spPr/>
      <dgm:t>
        <a:bodyPr/>
        <a:lstStyle/>
        <a:p>
          <a:endParaRPr lang="tr-TR"/>
        </a:p>
      </dgm:t>
    </dgm:pt>
    <dgm:pt modelId="{D2002401-C448-415D-BEFD-84D26295D102}" type="sibTrans" cxnId="{5F11AD66-1952-4EC3-B879-C48E2D9D7506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0A2E5459-802E-459D-A6A7-9186EC9C4D80}">
      <dgm:prSet phldrT="[Metin]" custT="1"/>
      <dgm:spPr>
        <a:solidFill>
          <a:schemeClr val="bg1"/>
        </a:solidFill>
      </dgm:spPr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  <a:endParaRPr lang="tr-TR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43AF9-334D-408F-A3F6-D07A00F088A9}" type="parTrans" cxnId="{151E4620-7427-4587-A5DA-F73FE79A1E3C}">
      <dgm:prSet/>
      <dgm:spPr/>
      <dgm:t>
        <a:bodyPr/>
        <a:lstStyle/>
        <a:p>
          <a:endParaRPr lang="tr-TR"/>
        </a:p>
      </dgm:t>
    </dgm:pt>
    <dgm:pt modelId="{2BFA1DA7-7E81-4386-898B-0E3E3DC1BF60}" type="sibTrans" cxnId="{151E4620-7427-4587-A5DA-F73FE79A1E3C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88A0C6BE-574B-4AB4-82B9-D32748317E89}">
      <dgm:prSet custT="1"/>
      <dgm:spPr/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</a:p>
      </dgm:t>
    </dgm:pt>
    <dgm:pt modelId="{E6FCB15D-DAEA-4EE4-B429-C8B16065FFDE}" type="parTrans" cxnId="{D740CEFB-44C0-42E8-92C2-DEFD00CBCC10}">
      <dgm:prSet/>
      <dgm:spPr/>
      <dgm:t>
        <a:bodyPr/>
        <a:lstStyle/>
        <a:p>
          <a:endParaRPr lang="tr-TR"/>
        </a:p>
      </dgm:t>
    </dgm:pt>
    <dgm:pt modelId="{AEEE4E43-F3B5-49B8-87E5-2249A2BD4EC2}" type="sibTrans" cxnId="{D740CEFB-44C0-42E8-92C2-DEFD00CBCC10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D5B0AFF7-3EB4-45AD-8544-CE6A9F2A9C54}">
      <dgm:prSet custT="1"/>
      <dgm:spPr>
        <a:solidFill>
          <a:schemeClr val="bg1"/>
        </a:solidFill>
      </dgm:spPr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gm:t>
    </dgm:pt>
    <dgm:pt modelId="{308E7AFD-63A5-401C-8CE1-B06EA7D2925E}" type="parTrans" cxnId="{F533F8A2-B645-4D81-85D0-C6D6916D4081}">
      <dgm:prSet/>
      <dgm:spPr/>
      <dgm:t>
        <a:bodyPr/>
        <a:lstStyle/>
        <a:p>
          <a:endParaRPr lang="tr-TR"/>
        </a:p>
      </dgm:t>
    </dgm:pt>
    <dgm:pt modelId="{B1F42842-AB6D-4FBA-B19A-CF92F14F3AF2}" type="sibTrans" cxnId="{F533F8A2-B645-4D81-85D0-C6D6916D4081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24CD337C-41D7-4B26-9A71-6F1478650A5E}">
      <dgm:prSet custT="1"/>
      <dgm:spPr>
        <a:solidFill>
          <a:srgbClr val="00B050"/>
        </a:solidFill>
      </dgm:spPr>
      <dgm:t>
        <a:bodyPr/>
        <a:lstStyle/>
        <a:p>
          <a:pPr>
            <a:spcAft>
              <a:spcPts val="0"/>
            </a:spcAft>
          </a:pPr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Sonuç ve Öneriler ya da Sonuç ve  Tartışma</a:t>
          </a:r>
        </a:p>
      </dgm:t>
    </dgm:pt>
    <dgm:pt modelId="{722BD5AB-6CD2-4921-9A42-A8E93523604A}" type="parTrans" cxnId="{EA7BD1CB-0EE6-4954-8CD2-8B40E3AC2903}">
      <dgm:prSet/>
      <dgm:spPr/>
      <dgm:t>
        <a:bodyPr/>
        <a:lstStyle/>
        <a:p>
          <a:endParaRPr lang="tr-TR"/>
        </a:p>
      </dgm:t>
    </dgm:pt>
    <dgm:pt modelId="{0A622B5D-A5FF-4B50-8721-B1FDE98D7748}" type="sibTrans" cxnId="{EA7BD1CB-0EE6-4954-8CD2-8B40E3AC2903}">
      <dgm:prSet/>
      <dgm:spPr/>
      <dgm:t>
        <a:bodyPr/>
        <a:lstStyle/>
        <a:p>
          <a:endParaRPr lang="tr-TR"/>
        </a:p>
      </dgm:t>
    </dgm:pt>
    <dgm:pt modelId="{455069FB-4EF1-4F12-9FD5-3E11FC04A7E7}" type="pres">
      <dgm:prSet presAssocID="{C8057D19-AC2C-4455-8EC1-F0ABDA50DA6B}" presName="Name0" presStyleCnt="0">
        <dgm:presLayoutVars>
          <dgm:dir/>
          <dgm:resizeHandles val="exact"/>
        </dgm:presLayoutVars>
      </dgm:prSet>
      <dgm:spPr/>
    </dgm:pt>
    <dgm:pt modelId="{3F3CFC21-99BE-4F03-9D50-D59EA5EB46CA}" type="pres">
      <dgm:prSet presAssocID="{A60D6F68-FC59-4F2F-8D39-88A96557232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79361F-3CF0-47CA-BBA5-3925CDE8BFBF}" type="pres">
      <dgm:prSet presAssocID="{D2002401-C448-415D-BEFD-84D26295D102}" presName="sibTrans" presStyleLbl="sibTrans2D1" presStyleIdx="0" presStyleCnt="4"/>
      <dgm:spPr/>
      <dgm:t>
        <a:bodyPr/>
        <a:lstStyle/>
        <a:p>
          <a:endParaRPr lang="tr-TR"/>
        </a:p>
      </dgm:t>
    </dgm:pt>
    <dgm:pt modelId="{D685814A-07CA-4E12-90BE-11EF30633B5C}" type="pres">
      <dgm:prSet presAssocID="{D2002401-C448-415D-BEFD-84D26295D102}" presName="connectorText" presStyleLbl="sibTrans2D1" presStyleIdx="0" presStyleCnt="4"/>
      <dgm:spPr/>
      <dgm:t>
        <a:bodyPr/>
        <a:lstStyle/>
        <a:p>
          <a:endParaRPr lang="tr-TR"/>
        </a:p>
      </dgm:t>
    </dgm:pt>
    <dgm:pt modelId="{8E0F9E29-B7F5-488F-B7D6-A3B366230EB4}" type="pres">
      <dgm:prSet presAssocID="{0A2E5459-802E-459D-A6A7-9186EC9C4D8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B7827F-0202-44E5-80A8-C28038DDF061}" type="pres">
      <dgm:prSet presAssocID="{2BFA1DA7-7E81-4386-898B-0E3E3DC1BF60}" presName="sibTrans" presStyleLbl="sibTrans2D1" presStyleIdx="1" presStyleCnt="4"/>
      <dgm:spPr/>
      <dgm:t>
        <a:bodyPr/>
        <a:lstStyle/>
        <a:p>
          <a:endParaRPr lang="tr-TR"/>
        </a:p>
      </dgm:t>
    </dgm:pt>
    <dgm:pt modelId="{6E0C969F-2151-496E-AB81-4E43B5CEE33C}" type="pres">
      <dgm:prSet presAssocID="{2BFA1DA7-7E81-4386-898B-0E3E3DC1BF60}" presName="connectorText" presStyleLbl="sibTrans2D1" presStyleIdx="1" presStyleCnt="4"/>
      <dgm:spPr/>
      <dgm:t>
        <a:bodyPr/>
        <a:lstStyle/>
        <a:p>
          <a:endParaRPr lang="tr-TR"/>
        </a:p>
      </dgm:t>
    </dgm:pt>
    <dgm:pt modelId="{B5885488-C47C-40F2-91CC-4180D06641D1}" type="pres">
      <dgm:prSet presAssocID="{88A0C6BE-574B-4AB4-82B9-D32748317E8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AF6378-E221-40B7-9E8C-D91C851FA5B6}" type="pres">
      <dgm:prSet presAssocID="{AEEE4E43-F3B5-49B8-87E5-2249A2BD4EC2}" presName="sibTrans" presStyleLbl="sibTrans2D1" presStyleIdx="2" presStyleCnt="4"/>
      <dgm:spPr/>
      <dgm:t>
        <a:bodyPr/>
        <a:lstStyle/>
        <a:p>
          <a:endParaRPr lang="tr-TR"/>
        </a:p>
      </dgm:t>
    </dgm:pt>
    <dgm:pt modelId="{12F20543-7244-4ACC-98EF-7FFB8C74895F}" type="pres">
      <dgm:prSet presAssocID="{AEEE4E43-F3B5-49B8-87E5-2249A2BD4EC2}" presName="connectorText" presStyleLbl="sibTrans2D1" presStyleIdx="2" presStyleCnt="4"/>
      <dgm:spPr/>
      <dgm:t>
        <a:bodyPr/>
        <a:lstStyle/>
        <a:p>
          <a:endParaRPr lang="tr-TR"/>
        </a:p>
      </dgm:t>
    </dgm:pt>
    <dgm:pt modelId="{5E14A919-11F1-4E79-AE4A-4DE57B8FCE41}" type="pres">
      <dgm:prSet presAssocID="{D5B0AFF7-3EB4-45AD-8544-CE6A9F2A9C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622AE3-F560-4C99-B368-419076E1552C}" type="pres">
      <dgm:prSet presAssocID="{B1F42842-AB6D-4FBA-B19A-CF92F14F3AF2}" presName="sibTrans" presStyleLbl="sibTrans2D1" presStyleIdx="3" presStyleCnt="4"/>
      <dgm:spPr/>
      <dgm:t>
        <a:bodyPr/>
        <a:lstStyle/>
        <a:p>
          <a:endParaRPr lang="tr-TR"/>
        </a:p>
      </dgm:t>
    </dgm:pt>
    <dgm:pt modelId="{E0D84F4E-9CC1-4B3C-A4A7-96C24A2E8403}" type="pres">
      <dgm:prSet presAssocID="{B1F42842-AB6D-4FBA-B19A-CF92F14F3AF2}" presName="connectorText" presStyleLbl="sibTrans2D1" presStyleIdx="3" presStyleCnt="4"/>
      <dgm:spPr/>
      <dgm:t>
        <a:bodyPr/>
        <a:lstStyle/>
        <a:p>
          <a:endParaRPr lang="tr-TR"/>
        </a:p>
      </dgm:t>
    </dgm:pt>
    <dgm:pt modelId="{423F7A66-FAD7-49CE-9D41-8A0BB4056A06}" type="pres">
      <dgm:prSet presAssocID="{24CD337C-41D7-4B26-9A71-6F1478650A5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2499CA1-4ABC-460B-A387-6369D991CDEC}" type="presOf" srcId="{B1F42842-AB6D-4FBA-B19A-CF92F14F3AF2}" destId="{C7622AE3-F560-4C99-B368-419076E1552C}" srcOrd="0" destOrd="0" presId="urn:microsoft.com/office/officeart/2005/8/layout/process1"/>
    <dgm:cxn modelId="{3A27F0BF-1426-436E-BF50-C3D047C55AFF}" type="presOf" srcId="{AEEE4E43-F3B5-49B8-87E5-2249A2BD4EC2}" destId="{E8AF6378-E221-40B7-9E8C-D91C851FA5B6}" srcOrd="0" destOrd="0" presId="urn:microsoft.com/office/officeart/2005/8/layout/process1"/>
    <dgm:cxn modelId="{3CAEE0ED-3A99-410B-A8F5-3F352A02F81F}" type="presOf" srcId="{88A0C6BE-574B-4AB4-82B9-D32748317E89}" destId="{B5885488-C47C-40F2-91CC-4180D06641D1}" srcOrd="0" destOrd="0" presId="urn:microsoft.com/office/officeart/2005/8/layout/process1"/>
    <dgm:cxn modelId="{0804BA28-CB03-431B-BD6C-D2756B0F78E7}" type="presOf" srcId="{2BFA1DA7-7E81-4386-898B-0E3E3DC1BF60}" destId="{45B7827F-0202-44E5-80A8-C28038DDF061}" srcOrd="0" destOrd="0" presId="urn:microsoft.com/office/officeart/2005/8/layout/process1"/>
    <dgm:cxn modelId="{89E26C9F-ECFD-4B8B-8F17-9C47E7992F3D}" type="presOf" srcId="{24CD337C-41D7-4B26-9A71-6F1478650A5E}" destId="{423F7A66-FAD7-49CE-9D41-8A0BB4056A06}" srcOrd="0" destOrd="0" presId="urn:microsoft.com/office/officeart/2005/8/layout/process1"/>
    <dgm:cxn modelId="{D740CEFB-44C0-42E8-92C2-DEFD00CBCC10}" srcId="{C8057D19-AC2C-4455-8EC1-F0ABDA50DA6B}" destId="{88A0C6BE-574B-4AB4-82B9-D32748317E89}" srcOrd="2" destOrd="0" parTransId="{E6FCB15D-DAEA-4EE4-B429-C8B16065FFDE}" sibTransId="{AEEE4E43-F3B5-49B8-87E5-2249A2BD4EC2}"/>
    <dgm:cxn modelId="{5F11AD66-1952-4EC3-B879-C48E2D9D7506}" srcId="{C8057D19-AC2C-4455-8EC1-F0ABDA50DA6B}" destId="{A60D6F68-FC59-4F2F-8D39-88A96557232F}" srcOrd="0" destOrd="0" parTransId="{FD4021DE-564B-4307-B93A-ECE1E4F071EA}" sibTransId="{D2002401-C448-415D-BEFD-84D26295D102}"/>
    <dgm:cxn modelId="{BC1F79D7-20DC-4F91-BA48-CABE6B6D328A}" type="presOf" srcId="{D2002401-C448-415D-BEFD-84D26295D102}" destId="{6F79361F-3CF0-47CA-BBA5-3925CDE8BFBF}" srcOrd="0" destOrd="0" presId="urn:microsoft.com/office/officeart/2005/8/layout/process1"/>
    <dgm:cxn modelId="{807D50E1-4061-4E0B-BB91-2F8C9B21249C}" type="presOf" srcId="{C8057D19-AC2C-4455-8EC1-F0ABDA50DA6B}" destId="{455069FB-4EF1-4F12-9FD5-3E11FC04A7E7}" srcOrd="0" destOrd="0" presId="urn:microsoft.com/office/officeart/2005/8/layout/process1"/>
    <dgm:cxn modelId="{FA65C820-269E-4972-ABE2-3AF33BBC2640}" type="presOf" srcId="{D2002401-C448-415D-BEFD-84D26295D102}" destId="{D685814A-07CA-4E12-90BE-11EF30633B5C}" srcOrd="1" destOrd="0" presId="urn:microsoft.com/office/officeart/2005/8/layout/process1"/>
    <dgm:cxn modelId="{151E4620-7427-4587-A5DA-F73FE79A1E3C}" srcId="{C8057D19-AC2C-4455-8EC1-F0ABDA50DA6B}" destId="{0A2E5459-802E-459D-A6A7-9186EC9C4D80}" srcOrd="1" destOrd="0" parTransId="{3FB43AF9-334D-408F-A3F6-D07A00F088A9}" sibTransId="{2BFA1DA7-7E81-4386-898B-0E3E3DC1BF60}"/>
    <dgm:cxn modelId="{F533F8A2-B645-4D81-85D0-C6D6916D4081}" srcId="{C8057D19-AC2C-4455-8EC1-F0ABDA50DA6B}" destId="{D5B0AFF7-3EB4-45AD-8544-CE6A9F2A9C54}" srcOrd="3" destOrd="0" parTransId="{308E7AFD-63A5-401C-8CE1-B06EA7D2925E}" sibTransId="{B1F42842-AB6D-4FBA-B19A-CF92F14F3AF2}"/>
    <dgm:cxn modelId="{7D66E728-5CB5-481A-883B-ECBB6240DD9A}" type="presOf" srcId="{2BFA1DA7-7E81-4386-898B-0E3E3DC1BF60}" destId="{6E0C969F-2151-496E-AB81-4E43B5CEE33C}" srcOrd="1" destOrd="0" presId="urn:microsoft.com/office/officeart/2005/8/layout/process1"/>
    <dgm:cxn modelId="{026FD268-4AAE-4FE4-9CE6-3A418BAE6120}" type="presOf" srcId="{B1F42842-AB6D-4FBA-B19A-CF92F14F3AF2}" destId="{E0D84F4E-9CC1-4B3C-A4A7-96C24A2E8403}" srcOrd="1" destOrd="0" presId="urn:microsoft.com/office/officeart/2005/8/layout/process1"/>
    <dgm:cxn modelId="{39E49659-0D90-49C9-BB04-EC9D17B05724}" type="presOf" srcId="{D5B0AFF7-3EB4-45AD-8544-CE6A9F2A9C54}" destId="{5E14A919-11F1-4E79-AE4A-4DE57B8FCE41}" srcOrd="0" destOrd="0" presId="urn:microsoft.com/office/officeart/2005/8/layout/process1"/>
    <dgm:cxn modelId="{CFA3E51F-7348-417C-831E-E0AF17B284E1}" type="presOf" srcId="{AEEE4E43-F3B5-49B8-87E5-2249A2BD4EC2}" destId="{12F20543-7244-4ACC-98EF-7FFB8C74895F}" srcOrd="1" destOrd="0" presId="urn:microsoft.com/office/officeart/2005/8/layout/process1"/>
    <dgm:cxn modelId="{1A4266B8-CB18-44C6-B81B-05FD8B6C2049}" type="presOf" srcId="{0A2E5459-802E-459D-A6A7-9186EC9C4D80}" destId="{8E0F9E29-B7F5-488F-B7D6-A3B366230EB4}" srcOrd="0" destOrd="0" presId="urn:microsoft.com/office/officeart/2005/8/layout/process1"/>
    <dgm:cxn modelId="{EA7BD1CB-0EE6-4954-8CD2-8B40E3AC2903}" srcId="{C8057D19-AC2C-4455-8EC1-F0ABDA50DA6B}" destId="{24CD337C-41D7-4B26-9A71-6F1478650A5E}" srcOrd="4" destOrd="0" parTransId="{722BD5AB-6CD2-4921-9A42-A8E93523604A}" sibTransId="{0A622B5D-A5FF-4B50-8721-B1FDE98D7748}"/>
    <dgm:cxn modelId="{1E565C21-550A-4C8D-A745-C2C5AC09A197}" type="presOf" srcId="{A60D6F68-FC59-4F2F-8D39-88A96557232F}" destId="{3F3CFC21-99BE-4F03-9D50-D59EA5EB46CA}" srcOrd="0" destOrd="0" presId="urn:microsoft.com/office/officeart/2005/8/layout/process1"/>
    <dgm:cxn modelId="{BF4C7001-39C8-4D01-9363-BE4FA6939469}" type="presParOf" srcId="{455069FB-4EF1-4F12-9FD5-3E11FC04A7E7}" destId="{3F3CFC21-99BE-4F03-9D50-D59EA5EB46CA}" srcOrd="0" destOrd="0" presId="urn:microsoft.com/office/officeart/2005/8/layout/process1"/>
    <dgm:cxn modelId="{EC800EFE-7474-4D87-BC73-05E27D8BC05F}" type="presParOf" srcId="{455069FB-4EF1-4F12-9FD5-3E11FC04A7E7}" destId="{6F79361F-3CF0-47CA-BBA5-3925CDE8BFBF}" srcOrd="1" destOrd="0" presId="urn:microsoft.com/office/officeart/2005/8/layout/process1"/>
    <dgm:cxn modelId="{080E6A76-EBDA-4827-B496-82F20D7ACD9F}" type="presParOf" srcId="{6F79361F-3CF0-47CA-BBA5-3925CDE8BFBF}" destId="{D685814A-07CA-4E12-90BE-11EF30633B5C}" srcOrd="0" destOrd="0" presId="urn:microsoft.com/office/officeart/2005/8/layout/process1"/>
    <dgm:cxn modelId="{85D303C1-CAA9-4B3F-8219-A4C84D5FAD89}" type="presParOf" srcId="{455069FB-4EF1-4F12-9FD5-3E11FC04A7E7}" destId="{8E0F9E29-B7F5-488F-B7D6-A3B366230EB4}" srcOrd="2" destOrd="0" presId="urn:microsoft.com/office/officeart/2005/8/layout/process1"/>
    <dgm:cxn modelId="{C8C7024C-D290-49E1-B1C8-7EDECC0ECFE3}" type="presParOf" srcId="{455069FB-4EF1-4F12-9FD5-3E11FC04A7E7}" destId="{45B7827F-0202-44E5-80A8-C28038DDF061}" srcOrd="3" destOrd="0" presId="urn:microsoft.com/office/officeart/2005/8/layout/process1"/>
    <dgm:cxn modelId="{76307DF4-49E1-4146-B2A7-922B75841236}" type="presParOf" srcId="{45B7827F-0202-44E5-80A8-C28038DDF061}" destId="{6E0C969F-2151-496E-AB81-4E43B5CEE33C}" srcOrd="0" destOrd="0" presId="urn:microsoft.com/office/officeart/2005/8/layout/process1"/>
    <dgm:cxn modelId="{06DD8CA5-4422-4D8F-B912-049AF3D882E8}" type="presParOf" srcId="{455069FB-4EF1-4F12-9FD5-3E11FC04A7E7}" destId="{B5885488-C47C-40F2-91CC-4180D06641D1}" srcOrd="4" destOrd="0" presId="urn:microsoft.com/office/officeart/2005/8/layout/process1"/>
    <dgm:cxn modelId="{15271FDB-4EFB-49A3-9ABD-A49D4E14F7D8}" type="presParOf" srcId="{455069FB-4EF1-4F12-9FD5-3E11FC04A7E7}" destId="{E8AF6378-E221-40B7-9E8C-D91C851FA5B6}" srcOrd="5" destOrd="0" presId="urn:microsoft.com/office/officeart/2005/8/layout/process1"/>
    <dgm:cxn modelId="{84F61AAD-27D8-450C-87F8-EF3B57A2153E}" type="presParOf" srcId="{E8AF6378-E221-40B7-9E8C-D91C851FA5B6}" destId="{12F20543-7244-4ACC-98EF-7FFB8C74895F}" srcOrd="0" destOrd="0" presId="urn:microsoft.com/office/officeart/2005/8/layout/process1"/>
    <dgm:cxn modelId="{8C8E595F-7169-459C-A8BF-A671A2307176}" type="presParOf" srcId="{455069FB-4EF1-4F12-9FD5-3E11FC04A7E7}" destId="{5E14A919-11F1-4E79-AE4A-4DE57B8FCE41}" srcOrd="6" destOrd="0" presId="urn:microsoft.com/office/officeart/2005/8/layout/process1"/>
    <dgm:cxn modelId="{2730CE5E-9E84-4046-9C79-7E2CFC7E8437}" type="presParOf" srcId="{455069FB-4EF1-4F12-9FD5-3E11FC04A7E7}" destId="{C7622AE3-F560-4C99-B368-419076E1552C}" srcOrd="7" destOrd="0" presId="urn:microsoft.com/office/officeart/2005/8/layout/process1"/>
    <dgm:cxn modelId="{467ED33B-750E-4AAC-AB60-B581CF1C6887}" type="presParOf" srcId="{C7622AE3-F560-4C99-B368-419076E1552C}" destId="{E0D84F4E-9CC1-4B3C-A4A7-96C24A2E8403}" srcOrd="0" destOrd="0" presId="urn:microsoft.com/office/officeart/2005/8/layout/process1"/>
    <dgm:cxn modelId="{9E2276BF-EF0C-4824-955A-A614231D2CA8}" type="presParOf" srcId="{455069FB-4EF1-4F12-9FD5-3E11FC04A7E7}" destId="{423F7A66-FAD7-49CE-9D41-8A0BB4056A0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8057D19-AC2C-4455-8EC1-F0ABDA50DA6B}" type="doc">
      <dgm:prSet loTypeId="urn:microsoft.com/office/officeart/2005/8/layout/process1" loCatId="process" qsTypeId="urn:microsoft.com/office/officeart/2005/8/quickstyle/3d7" qsCatId="3D" csTypeId="urn:microsoft.com/office/officeart/2005/8/colors/accent6_1" csCatId="accent6" phldr="1"/>
      <dgm:spPr/>
    </dgm:pt>
    <dgm:pt modelId="{A60D6F68-FC59-4F2F-8D39-88A96557232F}">
      <dgm:prSet phldrT="[Metin]" custT="1"/>
      <dgm:spPr>
        <a:solidFill>
          <a:schemeClr val="bg1"/>
        </a:solidFill>
      </dgm:spPr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  <a:endParaRPr lang="tr-TR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4021DE-564B-4307-B93A-ECE1E4F071EA}" type="parTrans" cxnId="{5F11AD66-1952-4EC3-B879-C48E2D9D7506}">
      <dgm:prSet/>
      <dgm:spPr/>
      <dgm:t>
        <a:bodyPr/>
        <a:lstStyle/>
        <a:p>
          <a:endParaRPr lang="tr-TR"/>
        </a:p>
      </dgm:t>
    </dgm:pt>
    <dgm:pt modelId="{D2002401-C448-415D-BEFD-84D26295D102}" type="sibTrans" cxnId="{5F11AD66-1952-4EC3-B879-C48E2D9D7506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0A2E5459-802E-459D-A6A7-9186EC9C4D80}">
      <dgm:prSet phldrT="[Metin]" custT="1"/>
      <dgm:spPr>
        <a:solidFill>
          <a:schemeClr val="bg1"/>
        </a:solidFill>
      </dgm:spPr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  <a:endParaRPr lang="tr-TR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43AF9-334D-408F-A3F6-D07A00F088A9}" type="parTrans" cxnId="{151E4620-7427-4587-A5DA-F73FE79A1E3C}">
      <dgm:prSet/>
      <dgm:spPr/>
      <dgm:t>
        <a:bodyPr/>
        <a:lstStyle/>
        <a:p>
          <a:endParaRPr lang="tr-TR"/>
        </a:p>
      </dgm:t>
    </dgm:pt>
    <dgm:pt modelId="{2BFA1DA7-7E81-4386-898B-0E3E3DC1BF60}" type="sibTrans" cxnId="{151E4620-7427-4587-A5DA-F73FE79A1E3C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88A0C6BE-574B-4AB4-82B9-D32748317E89}">
      <dgm:prSet custT="1"/>
      <dgm:spPr/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</a:p>
      </dgm:t>
    </dgm:pt>
    <dgm:pt modelId="{E6FCB15D-DAEA-4EE4-B429-C8B16065FFDE}" type="parTrans" cxnId="{D740CEFB-44C0-42E8-92C2-DEFD00CBCC10}">
      <dgm:prSet/>
      <dgm:spPr/>
      <dgm:t>
        <a:bodyPr/>
        <a:lstStyle/>
        <a:p>
          <a:endParaRPr lang="tr-TR"/>
        </a:p>
      </dgm:t>
    </dgm:pt>
    <dgm:pt modelId="{AEEE4E43-F3B5-49B8-87E5-2249A2BD4EC2}" type="sibTrans" cxnId="{D740CEFB-44C0-42E8-92C2-DEFD00CBCC10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D5B0AFF7-3EB4-45AD-8544-CE6A9F2A9C54}">
      <dgm:prSet custT="1"/>
      <dgm:spPr>
        <a:solidFill>
          <a:schemeClr val="bg1"/>
        </a:solidFill>
      </dgm:spPr>
      <dgm:t>
        <a:bodyPr/>
        <a:lstStyle/>
        <a:p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gm:t>
    </dgm:pt>
    <dgm:pt modelId="{308E7AFD-63A5-401C-8CE1-B06EA7D2925E}" type="parTrans" cxnId="{F533F8A2-B645-4D81-85D0-C6D6916D4081}">
      <dgm:prSet/>
      <dgm:spPr/>
      <dgm:t>
        <a:bodyPr/>
        <a:lstStyle/>
        <a:p>
          <a:endParaRPr lang="tr-TR"/>
        </a:p>
      </dgm:t>
    </dgm:pt>
    <dgm:pt modelId="{B1F42842-AB6D-4FBA-B19A-CF92F14F3AF2}" type="sibTrans" cxnId="{F533F8A2-B645-4D81-85D0-C6D6916D4081}">
      <dgm:prSet/>
      <dgm:spPr>
        <a:solidFill>
          <a:schemeClr val="accent6"/>
        </a:solidFill>
      </dgm:spPr>
      <dgm:t>
        <a:bodyPr/>
        <a:lstStyle/>
        <a:p>
          <a:endParaRPr lang="tr-TR"/>
        </a:p>
      </dgm:t>
    </dgm:pt>
    <dgm:pt modelId="{24CD337C-41D7-4B26-9A71-6F1478650A5E}">
      <dgm:prSet custT="1"/>
      <dgm:spPr>
        <a:solidFill>
          <a:srgbClr val="00B050"/>
        </a:solidFill>
      </dgm:spPr>
      <dgm:t>
        <a:bodyPr/>
        <a:lstStyle/>
        <a:p>
          <a:pPr>
            <a:spcAft>
              <a:spcPts val="0"/>
            </a:spcAft>
          </a:pPr>
          <a:r>
            <a:rPr lang="tr-T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Sonuç ve Öneriler ya da Sonuç ve  Tartışma</a:t>
          </a:r>
        </a:p>
      </dgm:t>
    </dgm:pt>
    <dgm:pt modelId="{722BD5AB-6CD2-4921-9A42-A8E93523604A}" type="parTrans" cxnId="{EA7BD1CB-0EE6-4954-8CD2-8B40E3AC2903}">
      <dgm:prSet/>
      <dgm:spPr/>
      <dgm:t>
        <a:bodyPr/>
        <a:lstStyle/>
        <a:p>
          <a:endParaRPr lang="tr-TR"/>
        </a:p>
      </dgm:t>
    </dgm:pt>
    <dgm:pt modelId="{0A622B5D-A5FF-4B50-8721-B1FDE98D7748}" type="sibTrans" cxnId="{EA7BD1CB-0EE6-4954-8CD2-8B40E3AC2903}">
      <dgm:prSet/>
      <dgm:spPr/>
      <dgm:t>
        <a:bodyPr/>
        <a:lstStyle/>
        <a:p>
          <a:endParaRPr lang="tr-TR"/>
        </a:p>
      </dgm:t>
    </dgm:pt>
    <dgm:pt modelId="{455069FB-4EF1-4F12-9FD5-3E11FC04A7E7}" type="pres">
      <dgm:prSet presAssocID="{C8057D19-AC2C-4455-8EC1-F0ABDA50DA6B}" presName="Name0" presStyleCnt="0">
        <dgm:presLayoutVars>
          <dgm:dir/>
          <dgm:resizeHandles val="exact"/>
        </dgm:presLayoutVars>
      </dgm:prSet>
      <dgm:spPr/>
    </dgm:pt>
    <dgm:pt modelId="{3F3CFC21-99BE-4F03-9D50-D59EA5EB46CA}" type="pres">
      <dgm:prSet presAssocID="{A60D6F68-FC59-4F2F-8D39-88A96557232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79361F-3CF0-47CA-BBA5-3925CDE8BFBF}" type="pres">
      <dgm:prSet presAssocID="{D2002401-C448-415D-BEFD-84D26295D102}" presName="sibTrans" presStyleLbl="sibTrans2D1" presStyleIdx="0" presStyleCnt="4"/>
      <dgm:spPr/>
      <dgm:t>
        <a:bodyPr/>
        <a:lstStyle/>
        <a:p>
          <a:endParaRPr lang="tr-TR"/>
        </a:p>
      </dgm:t>
    </dgm:pt>
    <dgm:pt modelId="{D685814A-07CA-4E12-90BE-11EF30633B5C}" type="pres">
      <dgm:prSet presAssocID="{D2002401-C448-415D-BEFD-84D26295D102}" presName="connectorText" presStyleLbl="sibTrans2D1" presStyleIdx="0" presStyleCnt="4"/>
      <dgm:spPr/>
      <dgm:t>
        <a:bodyPr/>
        <a:lstStyle/>
        <a:p>
          <a:endParaRPr lang="tr-TR"/>
        </a:p>
      </dgm:t>
    </dgm:pt>
    <dgm:pt modelId="{8E0F9E29-B7F5-488F-B7D6-A3B366230EB4}" type="pres">
      <dgm:prSet presAssocID="{0A2E5459-802E-459D-A6A7-9186EC9C4D8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B7827F-0202-44E5-80A8-C28038DDF061}" type="pres">
      <dgm:prSet presAssocID="{2BFA1DA7-7E81-4386-898B-0E3E3DC1BF60}" presName="sibTrans" presStyleLbl="sibTrans2D1" presStyleIdx="1" presStyleCnt="4"/>
      <dgm:spPr/>
      <dgm:t>
        <a:bodyPr/>
        <a:lstStyle/>
        <a:p>
          <a:endParaRPr lang="tr-TR"/>
        </a:p>
      </dgm:t>
    </dgm:pt>
    <dgm:pt modelId="{6E0C969F-2151-496E-AB81-4E43B5CEE33C}" type="pres">
      <dgm:prSet presAssocID="{2BFA1DA7-7E81-4386-898B-0E3E3DC1BF60}" presName="connectorText" presStyleLbl="sibTrans2D1" presStyleIdx="1" presStyleCnt="4"/>
      <dgm:spPr/>
      <dgm:t>
        <a:bodyPr/>
        <a:lstStyle/>
        <a:p>
          <a:endParaRPr lang="tr-TR"/>
        </a:p>
      </dgm:t>
    </dgm:pt>
    <dgm:pt modelId="{B5885488-C47C-40F2-91CC-4180D06641D1}" type="pres">
      <dgm:prSet presAssocID="{88A0C6BE-574B-4AB4-82B9-D32748317E8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AF6378-E221-40B7-9E8C-D91C851FA5B6}" type="pres">
      <dgm:prSet presAssocID="{AEEE4E43-F3B5-49B8-87E5-2249A2BD4EC2}" presName="sibTrans" presStyleLbl="sibTrans2D1" presStyleIdx="2" presStyleCnt="4"/>
      <dgm:spPr/>
      <dgm:t>
        <a:bodyPr/>
        <a:lstStyle/>
        <a:p>
          <a:endParaRPr lang="tr-TR"/>
        </a:p>
      </dgm:t>
    </dgm:pt>
    <dgm:pt modelId="{12F20543-7244-4ACC-98EF-7FFB8C74895F}" type="pres">
      <dgm:prSet presAssocID="{AEEE4E43-F3B5-49B8-87E5-2249A2BD4EC2}" presName="connectorText" presStyleLbl="sibTrans2D1" presStyleIdx="2" presStyleCnt="4"/>
      <dgm:spPr/>
      <dgm:t>
        <a:bodyPr/>
        <a:lstStyle/>
        <a:p>
          <a:endParaRPr lang="tr-TR"/>
        </a:p>
      </dgm:t>
    </dgm:pt>
    <dgm:pt modelId="{5E14A919-11F1-4E79-AE4A-4DE57B8FCE41}" type="pres">
      <dgm:prSet presAssocID="{D5B0AFF7-3EB4-45AD-8544-CE6A9F2A9C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622AE3-F560-4C99-B368-419076E1552C}" type="pres">
      <dgm:prSet presAssocID="{B1F42842-AB6D-4FBA-B19A-CF92F14F3AF2}" presName="sibTrans" presStyleLbl="sibTrans2D1" presStyleIdx="3" presStyleCnt="4"/>
      <dgm:spPr/>
      <dgm:t>
        <a:bodyPr/>
        <a:lstStyle/>
        <a:p>
          <a:endParaRPr lang="tr-TR"/>
        </a:p>
      </dgm:t>
    </dgm:pt>
    <dgm:pt modelId="{E0D84F4E-9CC1-4B3C-A4A7-96C24A2E8403}" type="pres">
      <dgm:prSet presAssocID="{B1F42842-AB6D-4FBA-B19A-CF92F14F3AF2}" presName="connectorText" presStyleLbl="sibTrans2D1" presStyleIdx="3" presStyleCnt="4"/>
      <dgm:spPr/>
      <dgm:t>
        <a:bodyPr/>
        <a:lstStyle/>
        <a:p>
          <a:endParaRPr lang="tr-TR"/>
        </a:p>
      </dgm:t>
    </dgm:pt>
    <dgm:pt modelId="{423F7A66-FAD7-49CE-9D41-8A0BB4056A06}" type="pres">
      <dgm:prSet presAssocID="{24CD337C-41D7-4B26-9A71-6F1478650A5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2499CA1-4ABC-460B-A387-6369D991CDEC}" type="presOf" srcId="{B1F42842-AB6D-4FBA-B19A-CF92F14F3AF2}" destId="{C7622AE3-F560-4C99-B368-419076E1552C}" srcOrd="0" destOrd="0" presId="urn:microsoft.com/office/officeart/2005/8/layout/process1"/>
    <dgm:cxn modelId="{3A27F0BF-1426-436E-BF50-C3D047C55AFF}" type="presOf" srcId="{AEEE4E43-F3B5-49B8-87E5-2249A2BD4EC2}" destId="{E8AF6378-E221-40B7-9E8C-D91C851FA5B6}" srcOrd="0" destOrd="0" presId="urn:microsoft.com/office/officeart/2005/8/layout/process1"/>
    <dgm:cxn modelId="{3CAEE0ED-3A99-410B-A8F5-3F352A02F81F}" type="presOf" srcId="{88A0C6BE-574B-4AB4-82B9-D32748317E89}" destId="{B5885488-C47C-40F2-91CC-4180D06641D1}" srcOrd="0" destOrd="0" presId="urn:microsoft.com/office/officeart/2005/8/layout/process1"/>
    <dgm:cxn modelId="{0804BA28-CB03-431B-BD6C-D2756B0F78E7}" type="presOf" srcId="{2BFA1DA7-7E81-4386-898B-0E3E3DC1BF60}" destId="{45B7827F-0202-44E5-80A8-C28038DDF061}" srcOrd="0" destOrd="0" presId="urn:microsoft.com/office/officeart/2005/8/layout/process1"/>
    <dgm:cxn modelId="{89E26C9F-ECFD-4B8B-8F17-9C47E7992F3D}" type="presOf" srcId="{24CD337C-41D7-4B26-9A71-6F1478650A5E}" destId="{423F7A66-FAD7-49CE-9D41-8A0BB4056A06}" srcOrd="0" destOrd="0" presId="urn:microsoft.com/office/officeart/2005/8/layout/process1"/>
    <dgm:cxn modelId="{D740CEFB-44C0-42E8-92C2-DEFD00CBCC10}" srcId="{C8057D19-AC2C-4455-8EC1-F0ABDA50DA6B}" destId="{88A0C6BE-574B-4AB4-82B9-D32748317E89}" srcOrd="2" destOrd="0" parTransId="{E6FCB15D-DAEA-4EE4-B429-C8B16065FFDE}" sibTransId="{AEEE4E43-F3B5-49B8-87E5-2249A2BD4EC2}"/>
    <dgm:cxn modelId="{5F11AD66-1952-4EC3-B879-C48E2D9D7506}" srcId="{C8057D19-AC2C-4455-8EC1-F0ABDA50DA6B}" destId="{A60D6F68-FC59-4F2F-8D39-88A96557232F}" srcOrd="0" destOrd="0" parTransId="{FD4021DE-564B-4307-B93A-ECE1E4F071EA}" sibTransId="{D2002401-C448-415D-BEFD-84D26295D102}"/>
    <dgm:cxn modelId="{BC1F79D7-20DC-4F91-BA48-CABE6B6D328A}" type="presOf" srcId="{D2002401-C448-415D-BEFD-84D26295D102}" destId="{6F79361F-3CF0-47CA-BBA5-3925CDE8BFBF}" srcOrd="0" destOrd="0" presId="urn:microsoft.com/office/officeart/2005/8/layout/process1"/>
    <dgm:cxn modelId="{807D50E1-4061-4E0B-BB91-2F8C9B21249C}" type="presOf" srcId="{C8057D19-AC2C-4455-8EC1-F0ABDA50DA6B}" destId="{455069FB-4EF1-4F12-9FD5-3E11FC04A7E7}" srcOrd="0" destOrd="0" presId="urn:microsoft.com/office/officeart/2005/8/layout/process1"/>
    <dgm:cxn modelId="{FA65C820-269E-4972-ABE2-3AF33BBC2640}" type="presOf" srcId="{D2002401-C448-415D-BEFD-84D26295D102}" destId="{D685814A-07CA-4E12-90BE-11EF30633B5C}" srcOrd="1" destOrd="0" presId="urn:microsoft.com/office/officeart/2005/8/layout/process1"/>
    <dgm:cxn modelId="{151E4620-7427-4587-A5DA-F73FE79A1E3C}" srcId="{C8057D19-AC2C-4455-8EC1-F0ABDA50DA6B}" destId="{0A2E5459-802E-459D-A6A7-9186EC9C4D80}" srcOrd="1" destOrd="0" parTransId="{3FB43AF9-334D-408F-A3F6-D07A00F088A9}" sibTransId="{2BFA1DA7-7E81-4386-898B-0E3E3DC1BF60}"/>
    <dgm:cxn modelId="{F533F8A2-B645-4D81-85D0-C6D6916D4081}" srcId="{C8057D19-AC2C-4455-8EC1-F0ABDA50DA6B}" destId="{D5B0AFF7-3EB4-45AD-8544-CE6A9F2A9C54}" srcOrd="3" destOrd="0" parTransId="{308E7AFD-63A5-401C-8CE1-B06EA7D2925E}" sibTransId="{B1F42842-AB6D-4FBA-B19A-CF92F14F3AF2}"/>
    <dgm:cxn modelId="{7D66E728-5CB5-481A-883B-ECBB6240DD9A}" type="presOf" srcId="{2BFA1DA7-7E81-4386-898B-0E3E3DC1BF60}" destId="{6E0C969F-2151-496E-AB81-4E43B5CEE33C}" srcOrd="1" destOrd="0" presId="urn:microsoft.com/office/officeart/2005/8/layout/process1"/>
    <dgm:cxn modelId="{026FD268-4AAE-4FE4-9CE6-3A418BAE6120}" type="presOf" srcId="{B1F42842-AB6D-4FBA-B19A-CF92F14F3AF2}" destId="{E0D84F4E-9CC1-4B3C-A4A7-96C24A2E8403}" srcOrd="1" destOrd="0" presId="urn:microsoft.com/office/officeart/2005/8/layout/process1"/>
    <dgm:cxn modelId="{39E49659-0D90-49C9-BB04-EC9D17B05724}" type="presOf" srcId="{D5B0AFF7-3EB4-45AD-8544-CE6A9F2A9C54}" destId="{5E14A919-11F1-4E79-AE4A-4DE57B8FCE41}" srcOrd="0" destOrd="0" presId="urn:microsoft.com/office/officeart/2005/8/layout/process1"/>
    <dgm:cxn modelId="{CFA3E51F-7348-417C-831E-E0AF17B284E1}" type="presOf" srcId="{AEEE4E43-F3B5-49B8-87E5-2249A2BD4EC2}" destId="{12F20543-7244-4ACC-98EF-7FFB8C74895F}" srcOrd="1" destOrd="0" presId="urn:microsoft.com/office/officeart/2005/8/layout/process1"/>
    <dgm:cxn modelId="{1A4266B8-CB18-44C6-B81B-05FD8B6C2049}" type="presOf" srcId="{0A2E5459-802E-459D-A6A7-9186EC9C4D80}" destId="{8E0F9E29-B7F5-488F-B7D6-A3B366230EB4}" srcOrd="0" destOrd="0" presId="urn:microsoft.com/office/officeart/2005/8/layout/process1"/>
    <dgm:cxn modelId="{EA7BD1CB-0EE6-4954-8CD2-8B40E3AC2903}" srcId="{C8057D19-AC2C-4455-8EC1-F0ABDA50DA6B}" destId="{24CD337C-41D7-4B26-9A71-6F1478650A5E}" srcOrd="4" destOrd="0" parTransId="{722BD5AB-6CD2-4921-9A42-A8E93523604A}" sibTransId="{0A622B5D-A5FF-4B50-8721-B1FDE98D7748}"/>
    <dgm:cxn modelId="{1E565C21-550A-4C8D-A745-C2C5AC09A197}" type="presOf" srcId="{A60D6F68-FC59-4F2F-8D39-88A96557232F}" destId="{3F3CFC21-99BE-4F03-9D50-D59EA5EB46CA}" srcOrd="0" destOrd="0" presId="urn:microsoft.com/office/officeart/2005/8/layout/process1"/>
    <dgm:cxn modelId="{BF4C7001-39C8-4D01-9363-BE4FA6939469}" type="presParOf" srcId="{455069FB-4EF1-4F12-9FD5-3E11FC04A7E7}" destId="{3F3CFC21-99BE-4F03-9D50-D59EA5EB46CA}" srcOrd="0" destOrd="0" presId="urn:microsoft.com/office/officeart/2005/8/layout/process1"/>
    <dgm:cxn modelId="{EC800EFE-7474-4D87-BC73-05E27D8BC05F}" type="presParOf" srcId="{455069FB-4EF1-4F12-9FD5-3E11FC04A7E7}" destId="{6F79361F-3CF0-47CA-BBA5-3925CDE8BFBF}" srcOrd="1" destOrd="0" presId="urn:microsoft.com/office/officeart/2005/8/layout/process1"/>
    <dgm:cxn modelId="{080E6A76-EBDA-4827-B496-82F20D7ACD9F}" type="presParOf" srcId="{6F79361F-3CF0-47CA-BBA5-3925CDE8BFBF}" destId="{D685814A-07CA-4E12-90BE-11EF30633B5C}" srcOrd="0" destOrd="0" presId="urn:microsoft.com/office/officeart/2005/8/layout/process1"/>
    <dgm:cxn modelId="{85D303C1-CAA9-4B3F-8219-A4C84D5FAD89}" type="presParOf" srcId="{455069FB-4EF1-4F12-9FD5-3E11FC04A7E7}" destId="{8E0F9E29-B7F5-488F-B7D6-A3B366230EB4}" srcOrd="2" destOrd="0" presId="urn:microsoft.com/office/officeart/2005/8/layout/process1"/>
    <dgm:cxn modelId="{C8C7024C-D290-49E1-B1C8-7EDECC0ECFE3}" type="presParOf" srcId="{455069FB-4EF1-4F12-9FD5-3E11FC04A7E7}" destId="{45B7827F-0202-44E5-80A8-C28038DDF061}" srcOrd="3" destOrd="0" presId="urn:microsoft.com/office/officeart/2005/8/layout/process1"/>
    <dgm:cxn modelId="{76307DF4-49E1-4146-B2A7-922B75841236}" type="presParOf" srcId="{45B7827F-0202-44E5-80A8-C28038DDF061}" destId="{6E0C969F-2151-496E-AB81-4E43B5CEE33C}" srcOrd="0" destOrd="0" presId="urn:microsoft.com/office/officeart/2005/8/layout/process1"/>
    <dgm:cxn modelId="{06DD8CA5-4422-4D8F-B912-049AF3D882E8}" type="presParOf" srcId="{455069FB-4EF1-4F12-9FD5-3E11FC04A7E7}" destId="{B5885488-C47C-40F2-91CC-4180D06641D1}" srcOrd="4" destOrd="0" presId="urn:microsoft.com/office/officeart/2005/8/layout/process1"/>
    <dgm:cxn modelId="{15271FDB-4EFB-49A3-9ABD-A49D4E14F7D8}" type="presParOf" srcId="{455069FB-4EF1-4F12-9FD5-3E11FC04A7E7}" destId="{E8AF6378-E221-40B7-9E8C-D91C851FA5B6}" srcOrd="5" destOrd="0" presId="urn:microsoft.com/office/officeart/2005/8/layout/process1"/>
    <dgm:cxn modelId="{84F61AAD-27D8-450C-87F8-EF3B57A2153E}" type="presParOf" srcId="{E8AF6378-E221-40B7-9E8C-D91C851FA5B6}" destId="{12F20543-7244-4ACC-98EF-7FFB8C74895F}" srcOrd="0" destOrd="0" presId="urn:microsoft.com/office/officeart/2005/8/layout/process1"/>
    <dgm:cxn modelId="{8C8E595F-7169-459C-A8BF-A671A2307176}" type="presParOf" srcId="{455069FB-4EF1-4F12-9FD5-3E11FC04A7E7}" destId="{5E14A919-11F1-4E79-AE4A-4DE57B8FCE41}" srcOrd="6" destOrd="0" presId="urn:microsoft.com/office/officeart/2005/8/layout/process1"/>
    <dgm:cxn modelId="{2730CE5E-9E84-4046-9C79-7E2CFC7E8437}" type="presParOf" srcId="{455069FB-4EF1-4F12-9FD5-3E11FC04A7E7}" destId="{C7622AE3-F560-4C99-B368-419076E1552C}" srcOrd="7" destOrd="0" presId="urn:microsoft.com/office/officeart/2005/8/layout/process1"/>
    <dgm:cxn modelId="{467ED33B-750E-4AAC-AB60-B581CF1C6887}" type="presParOf" srcId="{C7622AE3-F560-4C99-B368-419076E1552C}" destId="{E0D84F4E-9CC1-4B3C-A4A7-96C24A2E8403}" srcOrd="0" destOrd="0" presId="urn:microsoft.com/office/officeart/2005/8/layout/process1"/>
    <dgm:cxn modelId="{9E2276BF-EF0C-4824-955A-A614231D2CA8}" type="presParOf" srcId="{455069FB-4EF1-4F12-9FD5-3E11FC04A7E7}" destId="{423F7A66-FAD7-49CE-9D41-8A0BB4056A0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0F9E29-B7F5-488F-B7D6-A3B366230EB4}">
      <dsp:nvSpPr>
        <dsp:cNvPr id="0" name=""/>
        <dsp:cNvSpPr/>
      </dsp:nvSpPr>
      <dsp:spPr>
        <a:xfrm>
          <a:off x="930" y="204272"/>
          <a:ext cx="1397068" cy="838241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</a:p>
      </dsp:txBody>
      <dsp:txXfrm>
        <a:off x="25481" y="228823"/>
        <a:ext cx="1347966" cy="789139"/>
      </dsp:txXfrm>
    </dsp:sp>
    <dsp:sp modelId="{45B7827F-0202-44E5-80A8-C28038DDF061}">
      <dsp:nvSpPr>
        <dsp:cNvPr id="0" name=""/>
        <dsp:cNvSpPr/>
      </dsp:nvSpPr>
      <dsp:spPr>
        <a:xfrm rot="71477">
          <a:off x="1538567" y="470705"/>
          <a:ext cx="298138" cy="346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1538577" y="539070"/>
        <a:ext cx="208697" cy="207883"/>
      </dsp:txXfrm>
    </dsp:sp>
    <dsp:sp modelId="{B5885488-C47C-40F2-91CC-4180D06641D1}">
      <dsp:nvSpPr>
        <dsp:cNvPr id="0" name=""/>
        <dsp:cNvSpPr/>
      </dsp:nvSpPr>
      <dsp:spPr>
        <a:xfrm>
          <a:off x="1960403" y="245019"/>
          <a:ext cx="1397068" cy="8382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</a:p>
      </dsp:txBody>
      <dsp:txXfrm>
        <a:off x="1984954" y="269570"/>
        <a:ext cx="1347966" cy="789139"/>
      </dsp:txXfrm>
    </dsp:sp>
    <dsp:sp modelId="{E8AF6378-E221-40B7-9E8C-D91C851FA5B6}">
      <dsp:nvSpPr>
        <dsp:cNvPr id="0" name=""/>
        <dsp:cNvSpPr/>
      </dsp:nvSpPr>
      <dsp:spPr>
        <a:xfrm>
          <a:off x="3497178" y="490903"/>
          <a:ext cx="296178" cy="346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3497178" y="560198"/>
        <a:ext cx="207325" cy="207883"/>
      </dsp:txXfrm>
    </dsp:sp>
    <dsp:sp modelId="{378A59E7-7087-49E7-A705-E2F62B0C9356}">
      <dsp:nvSpPr>
        <dsp:cNvPr id="0" name=""/>
        <dsp:cNvSpPr/>
      </dsp:nvSpPr>
      <dsp:spPr>
        <a:xfrm>
          <a:off x="3916299" y="245019"/>
          <a:ext cx="1397068" cy="8382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</a:p>
      </dsp:txBody>
      <dsp:txXfrm>
        <a:off x="3940850" y="269570"/>
        <a:ext cx="1347966" cy="789139"/>
      </dsp:txXfrm>
    </dsp:sp>
    <dsp:sp modelId="{4D544179-077D-4CFE-9DCB-24C840DF2399}">
      <dsp:nvSpPr>
        <dsp:cNvPr id="0" name=""/>
        <dsp:cNvSpPr/>
      </dsp:nvSpPr>
      <dsp:spPr>
        <a:xfrm>
          <a:off x="5453075" y="490903"/>
          <a:ext cx="296178" cy="346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5453075" y="560198"/>
        <a:ext cx="207325" cy="207883"/>
      </dsp:txXfrm>
    </dsp:sp>
    <dsp:sp modelId="{5E14A919-11F1-4E79-AE4A-4DE57B8FCE41}">
      <dsp:nvSpPr>
        <dsp:cNvPr id="0" name=""/>
        <dsp:cNvSpPr/>
      </dsp:nvSpPr>
      <dsp:spPr>
        <a:xfrm>
          <a:off x="5872195" y="245019"/>
          <a:ext cx="1397068" cy="8382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sp:txBody>
      <dsp:txXfrm>
        <a:off x="5896746" y="269570"/>
        <a:ext cx="1347966" cy="789139"/>
      </dsp:txXfrm>
    </dsp:sp>
    <dsp:sp modelId="{C7622AE3-F560-4C99-B368-419076E1552C}">
      <dsp:nvSpPr>
        <dsp:cNvPr id="0" name=""/>
        <dsp:cNvSpPr/>
      </dsp:nvSpPr>
      <dsp:spPr>
        <a:xfrm>
          <a:off x="7408971" y="490903"/>
          <a:ext cx="296178" cy="346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7408971" y="560198"/>
        <a:ext cx="207325" cy="207883"/>
      </dsp:txXfrm>
    </dsp:sp>
    <dsp:sp modelId="{423F7A66-FAD7-49CE-9D41-8A0BB4056A06}">
      <dsp:nvSpPr>
        <dsp:cNvPr id="0" name=""/>
        <dsp:cNvSpPr/>
      </dsp:nvSpPr>
      <dsp:spPr>
        <a:xfrm>
          <a:off x="7828092" y="245019"/>
          <a:ext cx="1397068" cy="8382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sp:txBody>
      <dsp:txXfrm>
        <a:off x="7852643" y="269570"/>
        <a:ext cx="1347966" cy="789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0F9E29-B7F5-488F-B7D6-A3B366230EB4}">
      <dsp:nvSpPr>
        <dsp:cNvPr id="0" name=""/>
        <dsp:cNvSpPr/>
      </dsp:nvSpPr>
      <dsp:spPr>
        <a:xfrm>
          <a:off x="930" y="204272"/>
          <a:ext cx="1397068" cy="838241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</a:p>
      </dsp:txBody>
      <dsp:txXfrm>
        <a:off x="25481" y="228823"/>
        <a:ext cx="1347966" cy="789139"/>
      </dsp:txXfrm>
    </dsp:sp>
    <dsp:sp modelId="{45B7827F-0202-44E5-80A8-C28038DDF061}">
      <dsp:nvSpPr>
        <dsp:cNvPr id="0" name=""/>
        <dsp:cNvSpPr/>
      </dsp:nvSpPr>
      <dsp:spPr>
        <a:xfrm rot="71477">
          <a:off x="1538567" y="470705"/>
          <a:ext cx="298138" cy="346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1538577" y="539070"/>
        <a:ext cx="208697" cy="207883"/>
      </dsp:txXfrm>
    </dsp:sp>
    <dsp:sp modelId="{B5885488-C47C-40F2-91CC-4180D06641D1}">
      <dsp:nvSpPr>
        <dsp:cNvPr id="0" name=""/>
        <dsp:cNvSpPr/>
      </dsp:nvSpPr>
      <dsp:spPr>
        <a:xfrm>
          <a:off x="1960403" y="245019"/>
          <a:ext cx="1397068" cy="8382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</a:p>
      </dsp:txBody>
      <dsp:txXfrm>
        <a:off x="1984954" y="269570"/>
        <a:ext cx="1347966" cy="789139"/>
      </dsp:txXfrm>
    </dsp:sp>
    <dsp:sp modelId="{E8AF6378-E221-40B7-9E8C-D91C851FA5B6}">
      <dsp:nvSpPr>
        <dsp:cNvPr id="0" name=""/>
        <dsp:cNvSpPr/>
      </dsp:nvSpPr>
      <dsp:spPr>
        <a:xfrm>
          <a:off x="3497178" y="490903"/>
          <a:ext cx="296178" cy="346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3497178" y="560198"/>
        <a:ext cx="207325" cy="207883"/>
      </dsp:txXfrm>
    </dsp:sp>
    <dsp:sp modelId="{378A59E7-7087-49E7-A705-E2F62B0C9356}">
      <dsp:nvSpPr>
        <dsp:cNvPr id="0" name=""/>
        <dsp:cNvSpPr/>
      </dsp:nvSpPr>
      <dsp:spPr>
        <a:xfrm>
          <a:off x="3916299" y="245019"/>
          <a:ext cx="1397068" cy="8382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</a:p>
      </dsp:txBody>
      <dsp:txXfrm>
        <a:off x="3940850" y="269570"/>
        <a:ext cx="1347966" cy="789139"/>
      </dsp:txXfrm>
    </dsp:sp>
    <dsp:sp modelId="{4D544179-077D-4CFE-9DCB-24C840DF2399}">
      <dsp:nvSpPr>
        <dsp:cNvPr id="0" name=""/>
        <dsp:cNvSpPr/>
      </dsp:nvSpPr>
      <dsp:spPr>
        <a:xfrm>
          <a:off x="5453075" y="490903"/>
          <a:ext cx="296178" cy="346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5453075" y="560198"/>
        <a:ext cx="207325" cy="207883"/>
      </dsp:txXfrm>
    </dsp:sp>
    <dsp:sp modelId="{5E14A919-11F1-4E79-AE4A-4DE57B8FCE41}">
      <dsp:nvSpPr>
        <dsp:cNvPr id="0" name=""/>
        <dsp:cNvSpPr/>
      </dsp:nvSpPr>
      <dsp:spPr>
        <a:xfrm>
          <a:off x="5872195" y="245019"/>
          <a:ext cx="1397068" cy="8382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sp:txBody>
      <dsp:txXfrm>
        <a:off x="5896746" y="269570"/>
        <a:ext cx="1347966" cy="789139"/>
      </dsp:txXfrm>
    </dsp:sp>
    <dsp:sp modelId="{C7622AE3-F560-4C99-B368-419076E1552C}">
      <dsp:nvSpPr>
        <dsp:cNvPr id="0" name=""/>
        <dsp:cNvSpPr/>
      </dsp:nvSpPr>
      <dsp:spPr>
        <a:xfrm>
          <a:off x="7408971" y="490903"/>
          <a:ext cx="296178" cy="3464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7408971" y="560198"/>
        <a:ext cx="207325" cy="207883"/>
      </dsp:txXfrm>
    </dsp:sp>
    <dsp:sp modelId="{423F7A66-FAD7-49CE-9D41-8A0BB4056A06}">
      <dsp:nvSpPr>
        <dsp:cNvPr id="0" name=""/>
        <dsp:cNvSpPr/>
      </dsp:nvSpPr>
      <dsp:spPr>
        <a:xfrm>
          <a:off x="7828092" y="245019"/>
          <a:ext cx="1397068" cy="83824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sp:txBody>
      <dsp:txXfrm>
        <a:off x="7852643" y="269570"/>
        <a:ext cx="1347966" cy="7891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CFC21-99BE-4F03-9D50-D59EA5EB46CA}">
      <dsp:nvSpPr>
        <dsp:cNvPr id="0" name=""/>
        <dsp:cNvSpPr/>
      </dsp:nvSpPr>
      <dsp:spPr>
        <a:xfrm>
          <a:off x="4729" y="239878"/>
          <a:ext cx="1466153" cy="879692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</a:p>
      </dsp:txBody>
      <dsp:txXfrm>
        <a:off x="30494" y="265643"/>
        <a:ext cx="1414623" cy="828162"/>
      </dsp:txXfrm>
    </dsp:sp>
    <dsp:sp modelId="{6F79361F-3CF0-47CA-BBA5-3925CDE8BFBF}">
      <dsp:nvSpPr>
        <dsp:cNvPr id="0" name=""/>
        <dsp:cNvSpPr/>
      </dsp:nvSpPr>
      <dsp:spPr>
        <a:xfrm>
          <a:off x="1617498" y="497921"/>
          <a:ext cx="310824" cy="3636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1617498" y="570642"/>
        <a:ext cx="217577" cy="218164"/>
      </dsp:txXfrm>
    </dsp:sp>
    <dsp:sp modelId="{8E0F9E29-B7F5-488F-B7D6-A3B366230EB4}">
      <dsp:nvSpPr>
        <dsp:cNvPr id="0" name=""/>
        <dsp:cNvSpPr/>
      </dsp:nvSpPr>
      <dsp:spPr>
        <a:xfrm>
          <a:off x="2057344" y="239878"/>
          <a:ext cx="1466153" cy="879692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</a:p>
      </dsp:txBody>
      <dsp:txXfrm>
        <a:off x="2083109" y="265643"/>
        <a:ext cx="1414623" cy="828162"/>
      </dsp:txXfrm>
    </dsp:sp>
    <dsp:sp modelId="{45B7827F-0202-44E5-80A8-C28038DDF061}">
      <dsp:nvSpPr>
        <dsp:cNvPr id="0" name=""/>
        <dsp:cNvSpPr/>
      </dsp:nvSpPr>
      <dsp:spPr>
        <a:xfrm>
          <a:off x="3670113" y="497921"/>
          <a:ext cx="310824" cy="3636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3670113" y="570642"/>
        <a:ext cx="217577" cy="218164"/>
      </dsp:txXfrm>
    </dsp:sp>
    <dsp:sp modelId="{B5885488-C47C-40F2-91CC-4180D06641D1}">
      <dsp:nvSpPr>
        <dsp:cNvPr id="0" name=""/>
        <dsp:cNvSpPr/>
      </dsp:nvSpPr>
      <dsp:spPr>
        <a:xfrm>
          <a:off x="4109960" y="239878"/>
          <a:ext cx="1466153" cy="8796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</a:p>
      </dsp:txBody>
      <dsp:txXfrm>
        <a:off x="4135725" y="265643"/>
        <a:ext cx="1414623" cy="828162"/>
      </dsp:txXfrm>
    </dsp:sp>
    <dsp:sp modelId="{E8AF6378-E221-40B7-9E8C-D91C851FA5B6}">
      <dsp:nvSpPr>
        <dsp:cNvPr id="0" name=""/>
        <dsp:cNvSpPr/>
      </dsp:nvSpPr>
      <dsp:spPr>
        <a:xfrm>
          <a:off x="5722729" y="497921"/>
          <a:ext cx="310824" cy="3636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5722729" y="570642"/>
        <a:ext cx="217577" cy="218164"/>
      </dsp:txXfrm>
    </dsp:sp>
    <dsp:sp modelId="{5E14A919-11F1-4E79-AE4A-4DE57B8FCE41}">
      <dsp:nvSpPr>
        <dsp:cNvPr id="0" name=""/>
        <dsp:cNvSpPr/>
      </dsp:nvSpPr>
      <dsp:spPr>
        <a:xfrm>
          <a:off x="6162575" y="239878"/>
          <a:ext cx="1466153" cy="8796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sp:txBody>
      <dsp:txXfrm>
        <a:off x="6188340" y="265643"/>
        <a:ext cx="1414623" cy="828162"/>
      </dsp:txXfrm>
    </dsp:sp>
    <dsp:sp modelId="{C7622AE3-F560-4C99-B368-419076E1552C}">
      <dsp:nvSpPr>
        <dsp:cNvPr id="0" name=""/>
        <dsp:cNvSpPr/>
      </dsp:nvSpPr>
      <dsp:spPr>
        <a:xfrm>
          <a:off x="7775344" y="497921"/>
          <a:ext cx="310824" cy="3636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7775344" y="570642"/>
        <a:ext cx="217577" cy="218164"/>
      </dsp:txXfrm>
    </dsp:sp>
    <dsp:sp modelId="{423F7A66-FAD7-49CE-9D41-8A0BB4056A06}">
      <dsp:nvSpPr>
        <dsp:cNvPr id="0" name=""/>
        <dsp:cNvSpPr/>
      </dsp:nvSpPr>
      <dsp:spPr>
        <a:xfrm>
          <a:off x="8215190" y="239878"/>
          <a:ext cx="1466153" cy="8796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sp:txBody>
      <dsp:txXfrm>
        <a:off x="8240955" y="265643"/>
        <a:ext cx="1414623" cy="8281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CFC21-99BE-4F03-9D50-D59EA5EB46CA}">
      <dsp:nvSpPr>
        <dsp:cNvPr id="0" name=""/>
        <dsp:cNvSpPr/>
      </dsp:nvSpPr>
      <dsp:spPr>
        <a:xfrm>
          <a:off x="4134" y="255208"/>
          <a:ext cx="1281727" cy="7690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</a:p>
      </dsp:txBody>
      <dsp:txXfrm>
        <a:off x="26658" y="277732"/>
        <a:ext cx="1236679" cy="723988"/>
      </dsp:txXfrm>
    </dsp:sp>
    <dsp:sp modelId="{6F79361F-3CF0-47CA-BBA5-3925CDE8BFBF}">
      <dsp:nvSpPr>
        <dsp:cNvPr id="0" name=""/>
        <dsp:cNvSpPr/>
      </dsp:nvSpPr>
      <dsp:spPr>
        <a:xfrm>
          <a:off x="1414034" y="480792"/>
          <a:ext cx="271726" cy="317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300" kern="1200"/>
        </a:p>
      </dsp:txBody>
      <dsp:txXfrm>
        <a:off x="1414034" y="544366"/>
        <a:ext cx="190208" cy="190720"/>
      </dsp:txXfrm>
    </dsp:sp>
    <dsp:sp modelId="{8E0F9E29-B7F5-488F-B7D6-A3B366230EB4}">
      <dsp:nvSpPr>
        <dsp:cNvPr id="0" name=""/>
        <dsp:cNvSpPr/>
      </dsp:nvSpPr>
      <dsp:spPr>
        <a:xfrm>
          <a:off x="1798552" y="255208"/>
          <a:ext cx="1281727" cy="769036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</a:p>
      </dsp:txBody>
      <dsp:txXfrm>
        <a:off x="1821076" y="277732"/>
        <a:ext cx="1236679" cy="723988"/>
      </dsp:txXfrm>
    </dsp:sp>
    <dsp:sp modelId="{45B7827F-0202-44E5-80A8-C28038DDF061}">
      <dsp:nvSpPr>
        <dsp:cNvPr id="0" name=""/>
        <dsp:cNvSpPr/>
      </dsp:nvSpPr>
      <dsp:spPr>
        <a:xfrm>
          <a:off x="3208452" y="480792"/>
          <a:ext cx="271726" cy="317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300" kern="1200"/>
        </a:p>
      </dsp:txBody>
      <dsp:txXfrm>
        <a:off x="3208452" y="544366"/>
        <a:ext cx="190208" cy="190720"/>
      </dsp:txXfrm>
    </dsp:sp>
    <dsp:sp modelId="{B5885488-C47C-40F2-91CC-4180D06641D1}">
      <dsp:nvSpPr>
        <dsp:cNvPr id="0" name=""/>
        <dsp:cNvSpPr/>
      </dsp:nvSpPr>
      <dsp:spPr>
        <a:xfrm>
          <a:off x="3592970" y="255208"/>
          <a:ext cx="1281727" cy="769036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Yöntem</a:t>
          </a:r>
        </a:p>
      </dsp:txBody>
      <dsp:txXfrm>
        <a:off x="3615494" y="277732"/>
        <a:ext cx="1236679" cy="723988"/>
      </dsp:txXfrm>
    </dsp:sp>
    <dsp:sp modelId="{E8AF6378-E221-40B7-9E8C-D91C851FA5B6}">
      <dsp:nvSpPr>
        <dsp:cNvPr id="0" name=""/>
        <dsp:cNvSpPr/>
      </dsp:nvSpPr>
      <dsp:spPr>
        <a:xfrm>
          <a:off x="5002870" y="480792"/>
          <a:ext cx="271726" cy="317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300" kern="1200"/>
        </a:p>
      </dsp:txBody>
      <dsp:txXfrm>
        <a:off x="5002870" y="544366"/>
        <a:ext cx="190208" cy="190720"/>
      </dsp:txXfrm>
    </dsp:sp>
    <dsp:sp modelId="{5E14A919-11F1-4E79-AE4A-4DE57B8FCE41}">
      <dsp:nvSpPr>
        <dsp:cNvPr id="0" name=""/>
        <dsp:cNvSpPr/>
      </dsp:nvSpPr>
      <dsp:spPr>
        <a:xfrm>
          <a:off x="5387388" y="255208"/>
          <a:ext cx="1281727" cy="7690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Bulgular</a:t>
          </a:r>
        </a:p>
      </dsp:txBody>
      <dsp:txXfrm>
        <a:off x="5409912" y="277732"/>
        <a:ext cx="1236679" cy="723988"/>
      </dsp:txXfrm>
    </dsp:sp>
    <dsp:sp modelId="{C7622AE3-F560-4C99-B368-419076E1552C}">
      <dsp:nvSpPr>
        <dsp:cNvPr id="0" name=""/>
        <dsp:cNvSpPr/>
      </dsp:nvSpPr>
      <dsp:spPr>
        <a:xfrm>
          <a:off x="6797288" y="480792"/>
          <a:ext cx="271726" cy="317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300" kern="1200"/>
        </a:p>
      </dsp:txBody>
      <dsp:txXfrm>
        <a:off x="6797288" y="544366"/>
        <a:ext cx="190208" cy="190720"/>
      </dsp:txXfrm>
    </dsp:sp>
    <dsp:sp modelId="{423F7A66-FAD7-49CE-9D41-8A0BB4056A06}">
      <dsp:nvSpPr>
        <dsp:cNvPr id="0" name=""/>
        <dsp:cNvSpPr/>
      </dsp:nvSpPr>
      <dsp:spPr>
        <a:xfrm>
          <a:off x="7181806" y="255208"/>
          <a:ext cx="1281727" cy="7690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Sonuç</a:t>
          </a:r>
        </a:p>
      </dsp:txBody>
      <dsp:txXfrm>
        <a:off x="7204330" y="277732"/>
        <a:ext cx="1236679" cy="7239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CFC21-99BE-4F03-9D50-D59EA5EB46CA}">
      <dsp:nvSpPr>
        <dsp:cNvPr id="0" name=""/>
        <dsp:cNvSpPr/>
      </dsp:nvSpPr>
      <dsp:spPr>
        <a:xfrm>
          <a:off x="4581" y="374240"/>
          <a:ext cx="1420137" cy="852082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</a:p>
      </dsp:txBody>
      <dsp:txXfrm>
        <a:off x="29538" y="399197"/>
        <a:ext cx="1370223" cy="802168"/>
      </dsp:txXfrm>
    </dsp:sp>
    <dsp:sp modelId="{6F79361F-3CF0-47CA-BBA5-3925CDE8BFBF}">
      <dsp:nvSpPr>
        <dsp:cNvPr id="0" name=""/>
        <dsp:cNvSpPr/>
      </dsp:nvSpPr>
      <dsp:spPr>
        <a:xfrm>
          <a:off x="1566732" y="624184"/>
          <a:ext cx="301069" cy="3521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1566732" y="694623"/>
        <a:ext cx="210748" cy="211316"/>
      </dsp:txXfrm>
    </dsp:sp>
    <dsp:sp modelId="{8E0F9E29-B7F5-488F-B7D6-A3B366230EB4}">
      <dsp:nvSpPr>
        <dsp:cNvPr id="0" name=""/>
        <dsp:cNvSpPr/>
      </dsp:nvSpPr>
      <dsp:spPr>
        <a:xfrm>
          <a:off x="1992773" y="374240"/>
          <a:ext cx="1420137" cy="852082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</a:p>
      </dsp:txBody>
      <dsp:txXfrm>
        <a:off x="2017730" y="399197"/>
        <a:ext cx="1370223" cy="802168"/>
      </dsp:txXfrm>
    </dsp:sp>
    <dsp:sp modelId="{45B7827F-0202-44E5-80A8-C28038DDF061}">
      <dsp:nvSpPr>
        <dsp:cNvPr id="0" name=""/>
        <dsp:cNvSpPr/>
      </dsp:nvSpPr>
      <dsp:spPr>
        <a:xfrm>
          <a:off x="3554924" y="624184"/>
          <a:ext cx="301069" cy="3521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3554924" y="694623"/>
        <a:ext cx="210748" cy="211316"/>
      </dsp:txXfrm>
    </dsp:sp>
    <dsp:sp modelId="{B5885488-C47C-40F2-91CC-4180D06641D1}">
      <dsp:nvSpPr>
        <dsp:cNvPr id="0" name=""/>
        <dsp:cNvSpPr/>
      </dsp:nvSpPr>
      <dsp:spPr>
        <a:xfrm>
          <a:off x="3980965" y="374240"/>
          <a:ext cx="1420137" cy="852082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/>
            <a:t>Yöntem</a:t>
          </a:r>
        </a:p>
      </dsp:txBody>
      <dsp:txXfrm>
        <a:off x="4005922" y="399197"/>
        <a:ext cx="1370223" cy="802168"/>
      </dsp:txXfrm>
    </dsp:sp>
    <dsp:sp modelId="{E8AF6378-E221-40B7-9E8C-D91C851FA5B6}">
      <dsp:nvSpPr>
        <dsp:cNvPr id="0" name=""/>
        <dsp:cNvSpPr/>
      </dsp:nvSpPr>
      <dsp:spPr>
        <a:xfrm>
          <a:off x="5543116" y="624184"/>
          <a:ext cx="301069" cy="3521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5543116" y="694623"/>
        <a:ext cx="210748" cy="211316"/>
      </dsp:txXfrm>
    </dsp:sp>
    <dsp:sp modelId="{5E14A919-11F1-4E79-AE4A-4DE57B8FCE41}">
      <dsp:nvSpPr>
        <dsp:cNvPr id="0" name=""/>
        <dsp:cNvSpPr/>
      </dsp:nvSpPr>
      <dsp:spPr>
        <a:xfrm>
          <a:off x="5969157" y="374240"/>
          <a:ext cx="1420137" cy="8520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sp:txBody>
      <dsp:txXfrm>
        <a:off x="5994114" y="399197"/>
        <a:ext cx="1370223" cy="802168"/>
      </dsp:txXfrm>
    </dsp:sp>
    <dsp:sp modelId="{C7622AE3-F560-4C99-B368-419076E1552C}">
      <dsp:nvSpPr>
        <dsp:cNvPr id="0" name=""/>
        <dsp:cNvSpPr/>
      </dsp:nvSpPr>
      <dsp:spPr>
        <a:xfrm>
          <a:off x="7531308" y="624184"/>
          <a:ext cx="301069" cy="3521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7531308" y="694623"/>
        <a:ext cx="210748" cy="211316"/>
      </dsp:txXfrm>
    </dsp:sp>
    <dsp:sp modelId="{423F7A66-FAD7-49CE-9D41-8A0BB4056A06}">
      <dsp:nvSpPr>
        <dsp:cNvPr id="0" name=""/>
        <dsp:cNvSpPr/>
      </dsp:nvSpPr>
      <dsp:spPr>
        <a:xfrm>
          <a:off x="7957349" y="374240"/>
          <a:ext cx="1420137" cy="85208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sp:txBody>
      <dsp:txXfrm>
        <a:off x="7982306" y="399197"/>
        <a:ext cx="1370223" cy="8021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CFC21-99BE-4F03-9D50-D59EA5EB46CA}">
      <dsp:nvSpPr>
        <dsp:cNvPr id="0" name=""/>
        <dsp:cNvSpPr/>
      </dsp:nvSpPr>
      <dsp:spPr>
        <a:xfrm>
          <a:off x="4348" y="67531"/>
          <a:ext cx="1348184" cy="808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  <a:endParaRPr lang="tr-TR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40" y="91223"/>
        <a:ext cx="1300800" cy="761526"/>
      </dsp:txXfrm>
    </dsp:sp>
    <dsp:sp modelId="{6F79361F-3CF0-47CA-BBA5-3925CDE8BFBF}">
      <dsp:nvSpPr>
        <dsp:cNvPr id="0" name=""/>
        <dsp:cNvSpPr/>
      </dsp:nvSpPr>
      <dsp:spPr>
        <a:xfrm>
          <a:off x="1487351" y="304811"/>
          <a:ext cx="285815" cy="3343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1487351" y="371681"/>
        <a:ext cx="200071" cy="200609"/>
      </dsp:txXfrm>
    </dsp:sp>
    <dsp:sp modelId="{8E0F9E29-B7F5-488F-B7D6-A3B366230EB4}">
      <dsp:nvSpPr>
        <dsp:cNvPr id="0" name=""/>
        <dsp:cNvSpPr/>
      </dsp:nvSpPr>
      <dsp:spPr>
        <a:xfrm>
          <a:off x="1891807" y="67531"/>
          <a:ext cx="1348184" cy="808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  <a:endParaRPr lang="tr-TR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15499" y="91223"/>
        <a:ext cx="1300800" cy="761526"/>
      </dsp:txXfrm>
    </dsp:sp>
    <dsp:sp modelId="{45B7827F-0202-44E5-80A8-C28038DDF061}">
      <dsp:nvSpPr>
        <dsp:cNvPr id="0" name=""/>
        <dsp:cNvSpPr/>
      </dsp:nvSpPr>
      <dsp:spPr>
        <a:xfrm rot="38938">
          <a:off x="3374801" y="315593"/>
          <a:ext cx="285833" cy="3343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3374804" y="381977"/>
        <a:ext cx="200083" cy="200609"/>
      </dsp:txXfrm>
    </dsp:sp>
    <dsp:sp modelId="{B5885488-C47C-40F2-91CC-4180D06641D1}">
      <dsp:nvSpPr>
        <dsp:cNvPr id="0" name=""/>
        <dsp:cNvSpPr/>
      </dsp:nvSpPr>
      <dsp:spPr>
        <a:xfrm>
          <a:off x="3779265" y="88911"/>
          <a:ext cx="1348184" cy="808910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  <a:endParaRPr lang="tr-TR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02957" y="112603"/>
        <a:ext cx="1300800" cy="761526"/>
      </dsp:txXfrm>
    </dsp:sp>
    <dsp:sp modelId="{E8AF6378-E221-40B7-9E8C-D91C851FA5B6}">
      <dsp:nvSpPr>
        <dsp:cNvPr id="0" name=""/>
        <dsp:cNvSpPr/>
      </dsp:nvSpPr>
      <dsp:spPr>
        <a:xfrm rot="21561062">
          <a:off x="5262259" y="315410"/>
          <a:ext cx="285833" cy="3343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5262262" y="382766"/>
        <a:ext cx="200083" cy="200609"/>
      </dsp:txXfrm>
    </dsp:sp>
    <dsp:sp modelId="{5E14A919-11F1-4E79-AE4A-4DE57B8FCE41}">
      <dsp:nvSpPr>
        <dsp:cNvPr id="0" name=""/>
        <dsp:cNvSpPr/>
      </dsp:nvSpPr>
      <dsp:spPr>
        <a:xfrm>
          <a:off x="5666724" y="67531"/>
          <a:ext cx="1348184" cy="808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  <a:endParaRPr lang="tr-TR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90416" y="91223"/>
        <a:ext cx="1300800" cy="761526"/>
      </dsp:txXfrm>
    </dsp:sp>
    <dsp:sp modelId="{C7622AE3-F560-4C99-B368-419076E1552C}">
      <dsp:nvSpPr>
        <dsp:cNvPr id="0" name=""/>
        <dsp:cNvSpPr/>
      </dsp:nvSpPr>
      <dsp:spPr>
        <a:xfrm>
          <a:off x="7149727" y="304811"/>
          <a:ext cx="285815" cy="3343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7149727" y="371681"/>
        <a:ext cx="200071" cy="200609"/>
      </dsp:txXfrm>
    </dsp:sp>
    <dsp:sp modelId="{423F7A66-FAD7-49CE-9D41-8A0BB4056A06}">
      <dsp:nvSpPr>
        <dsp:cNvPr id="0" name=""/>
        <dsp:cNvSpPr/>
      </dsp:nvSpPr>
      <dsp:spPr>
        <a:xfrm>
          <a:off x="7554182" y="67531"/>
          <a:ext cx="1348184" cy="808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sp:txBody>
      <dsp:txXfrm>
        <a:off x="7577874" y="91223"/>
        <a:ext cx="1300800" cy="7615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CFC21-99BE-4F03-9D50-D59EA5EB46CA}">
      <dsp:nvSpPr>
        <dsp:cNvPr id="0" name=""/>
        <dsp:cNvSpPr/>
      </dsp:nvSpPr>
      <dsp:spPr>
        <a:xfrm>
          <a:off x="4348" y="67531"/>
          <a:ext cx="1348184" cy="808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  <a:endParaRPr lang="tr-TR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40" y="91223"/>
        <a:ext cx="1300800" cy="761526"/>
      </dsp:txXfrm>
    </dsp:sp>
    <dsp:sp modelId="{6F79361F-3CF0-47CA-BBA5-3925CDE8BFBF}">
      <dsp:nvSpPr>
        <dsp:cNvPr id="0" name=""/>
        <dsp:cNvSpPr/>
      </dsp:nvSpPr>
      <dsp:spPr>
        <a:xfrm>
          <a:off x="1487351" y="304811"/>
          <a:ext cx="285815" cy="3343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1487351" y="371681"/>
        <a:ext cx="200071" cy="200609"/>
      </dsp:txXfrm>
    </dsp:sp>
    <dsp:sp modelId="{8E0F9E29-B7F5-488F-B7D6-A3B366230EB4}">
      <dsp:nvSpPr>
        <dsp:cNvPr id="0" name=""/>
        <dsp:cNvSpPr/>
      </dsp:nvSpPr>
      <dsp:spPr>
        <a:xfrm>
          <a:off x="1891807" y="67531"/>
          <a:ext cx="1348184" cy="808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  <a:endParaRPr lang="tr-TR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15499" y="91223"/>
        <a:ext cx="1300800" cy="761526"/>
      </dsp:txXfrm>
    </dsp:sp>
    <dsp:sp modelId="{45B7827F-0202-44E5-80A8-C28038DDF061}">
      <dsp:nvSpPr>
        <dsp:cNvPr id="0" name=""/>
        <dsp:cNvSpPr/>
      </dsp:nvSpPr>
      <dsp:spPr>
        <a:xfrm rot="38938">
          <a:off x="3374801" y="315593"/>
          <a:ext cx="285833" cy="3343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3374804" y="381977"/>
        <a:ext cx="200083" cy="200609"/>
      </dsp:txXfrm>
    </dsp:sp>
    <dsp:sp modelId="{B5885488-C47C-40F2-91CC-4180D06641D1}">
      <dsp:nvSpPr>
        <dsp:cNvPr id="0" name=""/>
        <dsp:cNvSpPr/>
      </dsp:nvSpPr>
      <dsp:spPr>
        <a:xfrm>
          <a:off x="3779265" y="88911"/>
          <a:ext cx="1348184" cy="80891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  <a:endParaRPr lang="tr-TR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02957" y="112603"/>
        <a:ext cx="1300800" cy="761526"/>
      </dsp:txXfrm>
    </dsp:sp>
    <dsp:sp modelId="{E8AF6378-E221-40B7-9E8C-D91C851FA5B6}">
      <dsp:nvSpPr>
        <dsp:cNvPr id="0" name=""/>
        <dsp:cNvSpPr/>
      </dsp:nvSpPr>
      <dsp:spPr>
        <a:xfrm rot="21561062">
          <a:off x="5262259" y="315410"/>
          <a:ext cx="285833" cy="3343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5262262" y="382766"/>
        <a:ext cx="200083" cy="200609"/>
      </dsp:txXfrm>
    </dsp:sp>
    <dsp:sp modelId="{5E14A919-11F1-4E79-AE4A-4DE57B8FCE41}">
      <dsp:nvSpPr>
        <dsp:cNvPr id="0" name=""/>
        <dsp:cNvSpPr/>
      </dsp:nvSpPr>
      <dsp:spPr>
        <a:xfrm>
          <a:off x="5666724" y="67531"/>
          <a:ext cx="1348184" cy="808910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  <a:endParaRPr lang="tr-TR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90416" y="91223"/>
        <a:ext cx="1300800" cy="761526"/>
      </dsp:txXfrm>
    </dsp:sp>
    <dsp:sp modelId="{C7622AE3-F560-4C99-B368-419076E1552C}">
      <dsp:nvSpPr>
        <dsp:cNvPr id="0" name=""/>
        <dsp:cNvSpPr/>
      </dsp:nvSpPr>
      <dsp:spPr>
        <a:xfrm>
          <a:off x="7149727" y="304811"/>
          <a:ext cx="285815" cy="3343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7149727" y="371681"/>
        <a:ext cx="200071" cy="200609"/>
      </dsp:txXfrm>
    </dsp:sp>
    <dsp:sp modelId="{423F7A66-FAD7-49CE-9D41-8A0BB4056A06}">
      <dsp:nvSpPr>
        <dsp:cNvPr id="0" name=""/>
        <dsp:cNvSpPr/>
      </dsp:nvSpPr>
      <dsp:spPr>
        <a:xfrm>
          <a:off x="7554182" y="67531"/>
          <a:ext cx="1348184" cy="80891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Sonuç</a:t>
          </a:r>
        </a:p>
      </dsp:txBody>
      <dsp:txXfrm>
        <a:off x="7577874" y="91223"/>
        <a:ext cx="1300800" cy="76152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CFC21-99BE-4F03-9D50-D59EA5EB46CA}">
      <dsp:nvSpPr>
        <dsp:cNvPr id="0" name=""/>
        <dsp:cNvSpPr/>
      </dsp:nvSpPr>
      <dsp:spPr>
        <a:xfrm>
          <a:off x="4655" y="135"/>
          <a:ext cx="1443203" cy="1190643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  <a:endParaRPr lang="tr-TR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528" y="35008"/>
        <a:ext cx="1373457" cy="1120897"/>
      </dsp:txXfrm>
    </dsp:sp>
    <dsp:sp modelId="{6F79361F-3CF0-47CA-BBA5-3925CDE8BFBF}">
      <dsp:nvSpPr>
        <dsp:cNvPr id="0" name=""/>
        <dsp:cNvSpPr/>
      </dsp:nvSpPr>
      <dsp:spPr>
        <a:xfrm>
          <a:off x="1592179" y="416499"/>
          <a:ext cx="305959" cy="357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1592179" y="488082"/>
        <a:ext cx="214171" cy="214748"/>
      </dsp:txXfrm>
    </dsp:sp>
    <dsp:sp modelId="{8E0F9E29-B7F5-488F-B7D6-A3B366230EB4}">
      <dsp:nvSpPr>
        <dsp:cNvPr id="0" name=""/>
        <dsp:cNvSpPr/>
      </dsp:nvSpPr>
      <dsp:spPr>
        <a:xfrm>
          <a:off x="2025141" y="135"/>
          <a:ext cx="1443203" cy="1190643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  <a:endParaRPr lang="tr-TR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60014" y="35008"/>
        <a:ext cx="1373457" cy="1120897"/>
      </dsp:txXfrm>
    </dsp:sp>
    <dsp:sp modelId="{45B7827F-0202-44E5-80A8-C28038DDF061}">
      <dsp:nvSpPr>
        <dsp:cNvPr id="0" name=""/>
        <dsp:cNvSpPr/>
      </dsp:nvSpPr>
      <dsp:spPr>
        <a:xfrm>
          <a:off x="3612665" y="416499"/>
          <a:ext cx="305959" cy="357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3612665" y="488082"/>
        <a:ext cx="214171" cy="214748"/>
      </dsp:txXfrm>
    </dsp:sp>
    <dsp:sp modelId="{B5885488-C47C-40F2-91CC-4180D06641D1}">
      <dsp:nvSpPr>
        <dsp:cNvPr id="0" name=""/>
        <dsp:cNvSpPr/>
      </dsp:nvSpPr>
      <dsp:spPr>
        <a:xfrm>
          <a:off x="4045626" y="135"/>
          <a:ext cx="1443203" cy="119064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</a:p>
      </dsp:txBody>
      <dsp:txXfrm>
        <a:off x="4080499" y="35008"/>
        <a:ext cx="1373457" cy="1120897"/>
      </dsp:txXfrm>
    </dsp:sp>
    <dsp:sp modelId="{E8AF6378-E221-40B7-9E8C-D91C851FA5B6}">
      <dsp:nvSpPr>
        <dsp:cNvPr id="0" name=""/>
        <dsp:cNvSpPr/>
      </dsp:nvSpPr>
      <dsp:spPr>
        <a:xfrm>
          <a:off x="5633150" y="416499"/>
          <a:ext cx="305959" cy="357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5633150" y="488082"/>
        <a:ext cx="214171" cy="214748"/>
      </dsp:txXfrm>
    </dsp:sp>
    <dsp:sp modelId="{5E14A919-11F1-4E79-AE4A-4DE57B8FCE41}">
      <dsp:nvSpPr>
        <dsp:cNvPr id="0" name=""/>
        <dsp:cNvSpPr/>
      </dsp:nvSpPr>
      <dsp:spPr>
        <a:xfrm>
          <a:off x="6066112" y="135"/>
          <a:ext cx="1443203" cy="1190643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sp:txBody>
      <dsp:txXfrm>
        <a:off x="6100985" y="35008"/>
        <a:ext cx="1373457" cy="1120897"/>
      </dsp:txXfrm>
    </dsp:sp>
    <dsp:sp modelId="{C7622AE3-F560-4C99-B368-419076E1552C}">
      <dsp:nvSpPr>
        <dsp:cNvPr id="0" name=""/>
        <dsp:cNvSpPr/>
      </dsp:nvSpPr>
      <dsp:spPr>
        <a:xfrm>
          <a:off x="7653636" y="416499"/>
          <a:ext cx="305959" cy="357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7653636" y="488082"/>
        <a:ext cx="214171" cy="214748"/>
      </dsp:txXfrm>
    </dsp:sp>
    <dsp:sp modelId="{423F7A66-FAD7-49CE-9D41-8A0BB4056A06}">
      <dsp:nvSpPr>
        <dsp:cNvPr id="0" name=""/>
        <dsp:cNvSpPr/>
      </dsp:nvSpPr>
      <dsp:spPr>
        <a:xfrm>
          <a:off x="8086597" y="135"/>
          <a:ext cx="1443203" cy="1190643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Sonuç ve Öneriler ya da Sonuç ve  Tartışma</a:t>
          </a:r>
        </a:p>
      </dsp:txBody>
      <dsp:txXfrm>
        <a:off x="8121470" y="35008"/>
        <a:ext cx="1373457" cy="112089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CFC21-99BE-4F03-9D50-D59EA5EB46CA}">
      <dsp:nvSpPr>
        <dsp:cNvPr id="0" name=""/>
        <dsp:cNvSpPr/>
      </dsp:nvSpPr>
      <dsp:spPr>
        <a:xfrm>
          <a:off x="4655" y="135"/>
          <a:ext cx="1443203" cy="1190643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Giriş</a:t>
          </a:r>
          <a:endParaRPr lang="tr-TR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528" y="35008"/>
        <a:ext cx="1373457" cy="1120897"/>
      </dsp:txXfrm>
    </dsp:sp>
    <dsp:sp modelId="{6F79361F-3CF0-47CA-BBA5-3925CDE8BFBF}">
      <dsp:nvSpPr>
        <dsp:cNvPr id="0" name=""/>
        <dsp:cNvSpPr/>
      </dsp:nvSpPr>
      <dsp:spPr>
        <a:xfrm>
          <a:off x="1592179" y="416499"/>
          <a:ext cx="305959" cy="357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1592179" y="488082"/>
        <a:ext cx="214171" cy="214748"/>
      </dsp:txXfrm>
    </dsp:sp>
    <dsp:sp modelId="{8E0F9E29-B7F5-488F-B7D6-A3B366230EB4}">
      <dsp:nvSpPr>
        <dsp:cNvPr id="0" name=""/>
        <dsp:cNvSpPr/>
      </dsp:nvSpPr>
      <dsp:spPr>
        <a:xfrm>
          <a:off x="2025141" y="135"/>
          <a:ext cx="1443203" cy="1190643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Amaç</a:t>
          </a:r>
          <a:endParaRPr lang="tr-TR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60014" y="35008"/>
        <a:ext cx="1373457" cy="1120897"/>
      </dsp:txXfrm>
    </dsp:sp>
    <dsp:sp modelId="{45B7827F-0202-44E5-80A8-C28038DDF061}">
      <dsp:nvSpPr>
        <dsp:cNvPr id="0" name=""/>
        <dsp:cNvSpPr/>
      </dsp:nvSpPr>
      <dsp:spPr>
        <a:xfrm>
          <a:off x="3612665" y="416499"/>
          <a:ext cx="305959" cy="357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3612665" y="488082"/>
        <a:ext cx="214171" cy="214748"/>
      </dsp:txXfrm>
    </dsp:sp>
    <dsp:sp modelId="{B5885488-C47C-40F2-91CC-4180D06641D1}">
      <dsp:nvSpPr>
        <dsp:cNvPr id="0" name=""/>
        <dsp:cNvSpPr/>
      </dsp:nvSpPr>
      <dsp:spPr>
        <a:xfrm>
          <a:off x="4045626" y="135"/>
          <a:ext cx="1443203" cy="119064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Yöntem</a:t>
          </a:r>
        </a:p>
      </dsp:txBody>
      <dsp:txXfrm>
        <a:off x="4080499" y="35008"/>
        <a:ext cx="1373457" cy="1120897"/>
      </dsp:txXfrm>
    </dsp:sp>
    <dsp:sp modelId="{E8AF6378-E221-40B7-9E8C-D91C851FA5B6}">
      <dsp:nvSpPr>
        <dsp:cNvPr id="0" name=""/>
        <dsp:cNvSpPr/>
      </dsp:nvSpPr>
      <dsp:spPr>
        <a:xfrm>
          <a:off x="5633150" y="416499"/>
          <a:ext cx="305959" cy="357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5633150" y="488082"/>
        <a:ext cx="214171" cy="214748"/>
      </dsp:txXfrm>
    </dsp:sp>
    <dsp:sp modelId="{5E14A919-11F1-4E79-AE4A-4DE57B8FCE41}">
      <dsp:nvSpPr>
        <dsp:cNvPr id="0" name=""/>
        <dsp:cNvSpPr/>
      </dsp:nvSpPr>
      <dsp:spPr>
        <a:xfrm>
          <a:off x="6066112" y="135"/>
          <a:ext cx="1443203" cy="1190643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Bulgular</a:t>
          </a:r>
        </a:p>
      </dsp:txBody>
      <dsp:txXfrm>
        <a:off x="6100985" y="35008"/>
        <a:ext cx="1373457" cy="1120897"/>
      </dsp:txXfrm>
    </dsp:sp>
    <dsp:sp modelId="{C7622AE3-F560-4C99-B368-419076E1552C}">
      <dsp:nvSpPr>
        <dsp:cNvPr id="0" name=""/>
        <dsp:cNvSpPr/>
      </dsp:nvSpPr>
      <dsp:spPr>
        <a:xfrm>
          <a:off x="7653636" y="416499"/>
          <a:ext cx="305959" cy="357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7653636" y="488082"/>
        <a:ext cx="214171" cy="214748"/>
      </dsp:txXfrm>
    </dsp:sp>
    <dsp:sp modelId="{423F7A66-FAD7-49CE-9D41-8A0BB4056A06}">
      <dsp:nvSpPr>
        <dsp:cNvPr id="0" name=""/>
        <dsp:cNvSpPr/>
      </dsp:nvSpPr>
      <dsp:spPr>
        <a:xfrm>
          <a:off x="8086597" y="135"/>
          <a:ext cx="1443203" cy="1190643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tr-T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Sonuç ve Öneriler ya da Sonuç ve  Tartışma</a:t>
          </a:r>
        </a:p>
      </dsp:txBody>
      <dsp:txXfrm>
        <a:off x="8121470" y="35008"/>
        <a:ext cx="1373457" cy="11208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diagramDrawing" Target="../diagrams/drawing1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7.svg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microsoft.com/office/2007/relationships/diagramDrawing" Target="../diagrams/drawing2.xml"/><Relationship Id="rId4" Type="http://schemas.openxmlformats.org/officeDocument/2006/relationships/image" Target="../media/image7.svg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openxmlformats.org/officeDocument/2006/relationships/image" Target="../media/image4.png"/><Relationship Id="rId10" Type="http://schemas.microsoft.com/office/2007/relationships/diagramDrawing" Target="../diagrams/drawing3.xml"/><Relationship Id="rId4" Type="http://schemas.openxmlformats.org/officeDocument/2006/relationships/image" Target="../media/image7.svg"/><Relationship Id="rId9" Type="http://schemas.openxmlformats.org/officeDocument/2006/relationships/diagramColors" Target="../diagrams/colors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microsoft.com/office/2007/relationships/diagramDrawing" Target="../diagrams/drawing4.xml"/><Relationship Id="rId3" Type="http://schemas.openxmlformats.org/officeDocument/2006/relationships/image" Target="../media/image3.png"/><Relationship Id="rId12" Type="http://schemas.openxmlformats.org/officeDocument/2006/relationships/diagramColors" Target="../diagrams/colors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diagramQuickStyle" Target="../diagrams/quickStyle4.xml"/><Relationship Id="rId5" Type="http://schemas.openxmlformats.org/officeDocument/2006/relationships/image" Target="../media/image4.png"/><Relationship Id="rId10" Type="http://schemas.openxmlformats.org/officeDocument/2006/relationships/diagramLayout" Target="../diagrams/layout4.xml"/><Relationship Id="rId4" Type="http://schemas.openxmlformats.org/officeDocument/2006/relationships/image" Target="../media/image7.svg"/><Relationship Id="rId9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5.xml"/><Relationship Id="rId5" Type="http://schemas.openxmlformats.org/officeDocument/2006/relationships/image" Target="../media/image4.png"/><Relationship Id="rId10" Type="http://schemas.microsoft.com/office/2007/relationships/diagramDrawing" Target="../diagrams/drawing5.xml"/><Relationship Id="rId4" Type="http://schemas.openxmlformats.org/officeDocument/2006/relationships/image" Target="../media/image7.svg"/><Relationship Id="rId9" Type="http://schemas.openxmlformats.org/officeDocument/2006/relationships/diagramColors" Target="../diagrams/colors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microsoft.com/office/2007/relationships/diagramDrawing" Target="../diagrams/drawing6.xml"/><Relationship Id="rId3" Type="http://schemas.openxmlformats.org/officeDocument/2006/relationships/image" Target="../media/image3.png"/><Relationship Id="rId12" Type="http://schemas.openxmlformats.org/officeDocument/2006/relationships/diagramColors" Target="../diagrams/colors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diagramQuickStyle" Target="../diagrams/quickStyle6.xml"/><Relationship Id="rId5" Type="http://schemas.openxmlformats.org/officeDocument/2006/relationships/image" Target="../media/image4.png"/><Relationship Id="rId10" Type="http://schemas.openxmlformats.org/officeDocument/2006/relationships/diagramLayout" Target="../diagrams/layout6.xml"/><Relationship Id="rId4" Type="http://schemas.openxmlformats.org/officeDocument/2006/relationships/image" Target="../media/image7.svg"/><Relationship Id="rId9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microsoft.com/office/2007/relationships/diagramDrawing" Target="../diagrams/drawing7.xml"/><Relationship Id="rId3" Type="http://schemas.openxmlformats.org/officeDocument/2006/relationships/image" Target="../media/image3.png"/><Relationship Id="rId12" Type="http://schemas.openxmlformats.org/officeDocument/2006/relationships/diagramColors" Target="../diagrams/colors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diagramQuickStyle" Target="../diagrams/quickStyle7.xml"/><Relationship Id="rId5" Type="http://schemas.openxmlformats.org/officeDocument/2006/relationships/image" Target="../media/image4.png"/><Relationship Id="rId10" Type="http://schemas.openxmlformats.org/officeDocument/2006/relationships/diagramLayout" Target="../diagrams/layout7.xml"/><Relationship Id="rId4" Type="http://schemas.openxmlformats.org/officeDocument/2006/relationships/image" Target="../media/image7.svg"/><Relationship Id="rId9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8.xml"/><Relationship Id="rId5" Type="http://schemas.openxmlformats.org/officeDocument/2006/relationships/image" Target="../media/image4.png"/><Relationship Id="rId10" Type="http://schemas.microsoft.com/office/2007/relationships/diagramDrawing" Target="../diagrams/drawing8.xml"/><Relationship Id="rId4" Type="http://schemas.openxmlformats.org/officeDocument/2006/relationships/image" Target="../media/image7.svg"/><Relationship Id="rId9" Type="http://schemas.openxmlformats.org/officeDocument/2006/relationships/diagramColors" Target="../diagrams/colors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microsoft.com/office/2007/relationships/diagramDrawing" Target="../diagrams/drawing9.xml"/><Relationship Id="rId3" Type="http://schemas.openxmlformats.org/officeDocument/2006/relationships/image" Target="../media/image3.png"/><Relationship Id="rId12" Type="http://schemas.openxmlformats.org/officeDocument/2006/relationships/diagramColors" Target="../diagrams/colors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diagramQuickStyle" Target="../diagrams/quickStyle9.xml"/><Relationship Id="rId5" Type="http://schemas.openxmlformats.org/officeDocument/2006/relationships/image" Target="../media/image4.png"/><Relationship Id="rId10" Type="http://schemas.openxmlformats.org/officeDocument/2006/relationships/diagramLayout" Target="../diagrams/layout9.xml"/><Relationship Id="rId4" Type="http://schemas.openxmlformats.org/officeDocument/2006/relationships/image" Target="../media/image7.svg"/><Relationship Id="rId9" Type="http://schemas.openxmlformats.org/officeDocument/2006/relationships/diagramData" Target="../diagrams/data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47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 dirty="0">
                <a:solidFill>
                  <a:srgbClr val="FFFFFF"/>
                </a:solidFill>
                <a:latin typeface="Times New Roman"/>
              </a:rPr>
              <a:t>   </a:t>
            </a:r>
            <a:r>
              <a:rPr lang="en-US" sz="2837" spc="127" dirty="0" smtClean="0">
                <a:solidFill>
                  <a:srgbClr val="FFFFFF"/>
                </a:solidFill>
                <a:latin typeface="Times New Roman"/>
              </a:rPr>
              <a:t>0</a:t>
            </a:r>
            <a:r>
              <a:rPr lang="tr-TR" sz="2837" spc="127" dirty="0" smtClean="0">
                <a:solidFill>
                  <a:srgbClr val="FFFFFF"/>
                </a:solidFill>
                <a:latin typeface="Times New Roman"/>
              </a:rPr>
              <a:t>1</a:t>
            </a:r>
            <a:endParaRPr lang="en-US" sz="2837" spc="127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352800" y="5668230"/>
            <a:ext cx="12806147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40"/>
              </a:lnSpc>
            </a:pPr>
            <a:r>
              <a:rPr lang="tr-T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BİLDİRİ BAŞLIĞINIZI BU KISMA YAZINIZ</a:t>
            </a:r>
            <a:endParaRPr lang="en-US" sz="4600" b="1" spc="207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Dikdörtgen 4"/>
          <p:cNvSpPr>
            <a:spLocks noChangeArrowheads="1"/>
          </p:cNvSpPr>
          <p:nvPr/>
        </p:nvSpPr>
        <p:spPr bwMode="auto">
          <a:xfrm>
            <a:off x="6191672" y="6640546"/>
            <a:ext cx="5904656" cy="2468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Yazar1</a:t>
            </a:r>
            <a:r>
              <a:rPr lang="tr-TR" sz="3200" b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Yazar2</a:t>
            </a:r>
            <a:r>
              <a:rPr lang="tr-TR" sz="3200" b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tr-TR" sz="3200" b="0" i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tr-TR" sz="1800" b="0" i="1" baseline="30000" dirty="0"/>
          </a:p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tr-TR" sz="2000" b="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tr-TR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Artvin Çoruh Üniversitesi 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tr-TR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tr-TR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Artvin Çoruh Üniversitesi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tr-TR" sz="1800" b="0" i="1" dirty="0">
              <a:latin typeface="Calibri" pitchFamily="34" charset="0"/>
            </a:endParaRPr>
          </a:p>
        </p:txBody>
      </p:sp>
      <p:grpSp>
        <p:nvGrpSpPr>
          <p:cNvPr id="25" name="Group 6"/>
          <p:cNvGrpSpPr/>
          <p:nvPr/>
        </p:nvGrpSpPr>
        <p:grpSpPr>
          <a:xfrm>
            <a:off x="3352800" y="6511207"/>
            <a:ext cx="12268200" cy="50502"/>
            <a:chOff x="0" y="0"/>
            <a:chExt cx="4586537" cy="113203"/>
          </a:xfrm>
        </p:grpSpPr>
        <p:sp>
          <p:nvSpPr>
            <p:cNvPr id="2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8" name="Resim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370" y="2071858"/>
            <a:ext cx="6554958" cy="3421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528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>
                <a:solidFill>
                  <a:srgbClr val="FFFFFF"/>
                </a:solidFill>
                <a:latin typeface="Times New Roman"/>
              </a:rPr>
              <a:t>   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8" name="Resim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370" y="2071858"/>
            <a:ext cx="6554958" cy="3421740"/>
          </a:xfrm>
          <a:prstGeom prst="rect">
            <a:avLst/>
          </a:prstGeom>
        </p:spPr>
      </p:pic>
      <p:graphicFrame>
        <p:nvGraphicFramePr>
          <p:cNvPr id="29" name="5 Diyagram"/>
          <p:cNvGraphicFramePr/>
          <p:nvPr>
            <p:extLst>
              <p:ext uri="{D42A27DB-BD31-4B8C-83A1-F6EECF244321}">
                <p14:modId xmlns:p14="http://schemas.microsoft.com/office/powerpoint/2010/main" val="2995196660"/>
              </p:ext>
            </p:extLst>
          </p:nvPr>
        </p:nvGraphicFramePr>
        <p:xfrm>
          <a:off x="4038600" y="7677938"/>
          <a:ext cx="9229668" cy="1328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30" name="Diagram group"/>
          <p:cNvGrpSpPr/>
          <p:nvPr/>
        </p:nvGrpSpPr>
        <p:grpSpPr>
          <a:xfrm>
            <a:off x="7471181" y="5806490"/>
            <a:ext cx="2695336" cy="1840958"/>
            <a:chOff x="1729790" y="201686"/>
            <a:chExt cx="1232724" cy="739634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grpSp>
          <p:nvGrpSpPr>
            <p:cNvPr id="31" name="Grup 30"/>
            <p:cNvGrpSpPr/>
            <p:nvPr/>
          </p:nvGrpSpPr>
          <p:grpSpPr>
            <a:xfrm>
              <a:off x="1729790" y="201686"/>
              <a:ext cx="1232724" cy="739634"/>
              <a:chOff x="1729790" y="201686"/>
              <a:chExt cx="1232724" cy="739634"/>
            </a:xfrm>
          </p:grpSpPr>
          <p:sp>
            <p:nvSpPr>
              <p:cNvPr id="32" name="Yuvarlatılmış Dikdörtgen 31"/>
              <p:cNvSpPr/>
              <p:nvPr/>
            </p:nvSpPr>
            <p:spPr>
              <a:xfrm>
                <a:off x="1729790" y="201686"/>
                <a:ext cx="1232724" cy="739634"/>
              </a:xfrm>
              <a:prstGeom prst="roundRect">
                <a:avLst>
                  <a:gd name="adj" fmla="val 10000"/>
                </a:avLst>
              </a:prstGeom>
              <a:solidFill>
                <a:srgbClr val="00B050"/>
              </a:solidFill>
              <a:sp3d extrusionH="50600" prstMaterial="metal">
                <a:bevelT w="101600" h="80600" prst="relaxedInset"/>
                <a:bevelB w="80600" h="80600" prst="relaxedInset"/>
              </a:sp3d>
            </p:spPr>
            <p:style>
              <a:lnRef idx="0">
                <a:schemeClr val="accent6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tr-TR"/>
              </a:p>
            </p:txBody>
          </p:sp>
          <p:sp>
            <p:nvSpPr>
              <p:cNvPr id="33" name="Yuvarlatılmış Dikdörtgen 4"/>
              <p:cNvSpPr/>
              <p:nvPr/>
            </p:nvSpPr>
            <p:spPr>
              <a:xfrm>
                <a:off x="1751453" y="223349"/>
                <a:ext cx="1189398" cy="696308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3820" tIns="83820" rIns="83820" bIns="8382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4000" kern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GİRİŞ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0873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47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 dirty="0">
                <a:solidFill>
                  <a:srgbClr val="FFFFFF"/>
                </a:solidFill>
                <a:latin typeface="Times New Roman"/>
              </a:rPr>
              <a:t>   </a:t>
            </a:r>
            <a:r>
              <a:rPr lang="en-US" sz="2837" spc="127" dirty="0" smtClean="0">
                <a:solidFill>
                  <a:srgbClr val="FFFFFF"/>
                </a:solidFill>
                <a:latin typeface="Times New Roman"/>
              </a:rPr>
              <a:t>0</a:t>
            </a:r>
            <a:r>
              <a:rPr lang="tr-TR" sz="2837" spc="127" dirty="0" smtClean="0">
                <a:solidFill>
                  <a:srgbClr val="FFFFFF"/>
                </a:solidFill>
                <a:latin typeface="Times New Roman"/>
              </a:rPr>
              <a:t>3</a:t>
            </a:r>
            <a:endParaRPr lang="en-US" sz="2837" spc="127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29" name="5 Diyagram"/>
          <p:cNvGraphicFramePr/>
          <p:nvPr>
            <p:extLst>
              <p:ext uri="{D42A27DB-BD31-4B8C-83A1-F6EECF244321}">
                <p14:modId xmlns:p14="http://schemas.microsoft.com/office/powerpoint/2010/main" val="2672556480"/>
              </p:ext>
            </p:extLst>
          </p:nvPr>
        </p:nvGraphicFramePr>
        <p:xfrm>
          <a:off x="4104184" y="2168948"/>
          <a:ext cx="9229668" cy="1328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4" name="Freeform 3"/>
          <p:cNvSpPr/>
          <p:nvPr/>
        </p:nvSpPr>
        <p:spPr>
          <a:xfrm rot="5400000">
            <a:off x="3918330" y="7160481"/>
            <a:ext cx="423960" cy="150684"/>
          </a:xfrm>
          <a:custGeom>
            <a:avLst/>
            <a:gdLst/>
            <a:ahLst/>
            <a:cxnLst/>
            <a:rect l="l" t="t" r="r" b="b"/>
            <a:pathLst>
              <a:path w="904695" h="452347">
                <a:moveTo>
                  <a:pt x="0" y="0"/>
                </a:moveTo>
                <a:lnTo>
                  <a:pt x="904694" y="0"/>
                </a:lnTo>
                <a:lnTo>
                  <a:pt x="904694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7"/>
          <p:cNvSpPr txBox="1"/>
          <p:nvPr/>
        </p:nvSpPr>
        <p:spPr>
          <a:xfrm>
            <a:off x="4343400" y="7016916"/>
            <a:ext cx="1245679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Metinlerde 28 punto yazı büyüklüğünü kullanınız. </a:t>
            </a:r>
          </a:p>
        </p:txBody>
      </p:sp>
      <p:sp>
        <p:nvSpPr>
          <p:cNvPr id="26" name="Freeform 3"/>
          <p:cNvSpPr/>
          <p:nvPr/>
        </p:nvSpPr>
        <p:spPr>
          <a:xfrm rot="5400000">
            <a:off x="3718072" y="7968093"/>
            <a:ext cx="833944" cy="150684"/>
          </a:xfrm>
          <a:custGeom>
            <a:avLst/>
            <a:gdLst/>
            <a:ahLst/>
            <a:cxnLst/>
            <a:rect l="l" t="t" r="r" b="b"/>
            <a:pathLst>
              <a:path w="904695" h="452347">
                <a:moveTo>
                  <a:pt x="0" y="0"/>
                </a:moveTo>
                <a:lnTo>
                  <a:pt x="904694" y="0"/>
                </a:lnTo>
                <a:lnTo>
                  <a:pt x="904694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7"/>
          <p:cNvSpPr txBox="1"/>
          <p:nvPr/>
        </p:nvSpPr>
        <p:spPr>
          <a:xfrm>
            <a:off x="4348134" y="7619536"/>
            <a:ext cx="12452059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Metinleriniz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için hangisi uygunsa sola dayalı ya da iki yana yaslı seçeneğini kullanınız 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ortalı ve sağa dayalı biçimi kullanmayınız).</a:t>
            </a:r>
          </a:p>
          <a:p>
            <a:pPr algn="just"/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Freeform 3"/>
          <p:cNvSpPr/>
          <p:nvPr/>
        </p:nvSpPr>
        <p:spPr>
          <a:xfrm rot="5400000">
            <a:off x="3918330" y="8743169"/>
            <a:ext cx="423960" cy="150684"/>
          </a:xfrm>
          <a:custGeom>
            <a:avLst/>
            <a:gdLst/>
            <a:ahLst/>
            <a:cxnLst/>
            <a:rect l="l" t="t" r="r" b="b"/>
            <a:pathLst>
              <a:path w="904695" h="452347">
                <a:moveTo>
                  <a:pt x="0" y="0"/>
                </a:moveTo>
                <a:lnTo>
                  <a:pt x="904694" y="0"/>
                </a:lnTo>
                <a:lnTo>
                  <a:pt x="904694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7"/>
          <p:cNvSpPr txBox="1"/>
          <p:nvPr/>
        </p:nvSpPr>
        <p:spPr>
          <a:xfrm>
            <a:off x="4343400" y="8605047"/>
            <a:ext cx="1245679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bölümünü mümkünse özü verecek şekilde 1 ya da 2 slayt ile sınırlayınız.</a:t>
            </a:r>
          </a:p>
        </p:txBody>
      </p:sp>
    </p:spTree>
    <p:extLst>
      <p:ext uri="{BB962C8B-B14F-4D97-AF65-F5344CB8AC3E}">
        <p14:creationId xmlns:p14="http://schemas.microsoft.com/office/powerpoint/2010/main" val="92851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47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 dirty="0">
                <a:solidFill>
                  <a:srgbClr val="FFFFFF"/>
                </a:solidFill>
                <a:latin typeface="Times New Roman"/>
              </a:rPr>
              <a:t>   </a:t>
            </a:r>
            <a:r>
              <a:rPr lang="en-US" sz="2837" spc="127" dirty="0" smtClean="0">
                <a:solidFill>
                  <a:srgbClr val="FFFFFF"/>
                </a:solidFill>
                <a:latin typeface="Times New Roman"/>
              </a:rPr>
              <a:t>0</a:t>
            </a:r>
            <a:r>
              <a:rPr lang="tr-TR" sz="2837" spc="127" dirty="0" smtClean="0">
                <a:solidFill>
                  <a:srgbClr val="FFFFFF"/>
                </a:solidFill>
                <a:latin typeface="Times New Roman"/>
              </a:rPr>
              <a:t>4</a:t>
            </a:r>
            <a:endParaRPr lang="en-US" sz="2837" spc="127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24" name="5 Diyagram"/>
          <p:cNvGraphicFramePr/>
          <p:nvPr>
            <p:extLst>
              <p:ext uri="{D42A27DB-BD31-4B8C-83A1-F6EECF244321}">
                <p14:modId xmlns:p14="http://schemas.microsoft.com/office/powerpoint/2010/main" val="84414537"/>
              </p:ext>
            </p:extLst>
          </p:nvPr>
        </p:nvGraphicFramePr>
        <p:xfrm>
          <a:off x="3429000" y="2377400"/>
          <a:ext cx="9686074" cy="1359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55084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47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 dirty="0">
                <a:solidFill>
                  <a:srgbClr val="FFFFFF"/>
                </a:solidFill>
                <a:latin typeface="Times New Roman"/>
              </a:rPr>
              <a:t>   </a:t>
            </a:r>
            <a:r>
              <a:rPr lang="en-US" sz="2837" spc="127" dirty="0" smtClean="0">
                <a:solidFill>
                  <a:srgbClr val="FFFFFF"/>
                </a:solidFill>
                <a:latin typeface="Times New Roman"/>
              </a:rPr>
              <a:t>0</a:t>
            </a:r>
            <a:r>
              <a:rPr lang="tr-TR" sz="2837" spc="127" dirty="0" smtClean="0">
                <a:solidFill>
                  <a:srgbClr val="FFFFFF"/>
                </a:solidFill>
                <a:latin typeface="Times New Roman"/>
              </a:rPr>
              <a:t>5</a:t>
            </a:r>
            <a:endParaRPr lang="en-US" sz="2837" spc="127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Freeform 3"/>
          <p:cNvSpPr/>
          <p:nvPr/>
        </p:nvSpPr>
        <p:spPr>
          <a:xfrm rot="5400000">
            <a:off x="5995733" y="7663139"/>
            <a:ext cx="423960" cy="150684"/>
          </a:xfrm>
          <a:custGeom>
            <a:avLst/>
            <a:gdLst/>
            <a:ahLst/>
            <a:cxnLst/>
            <a:rect l="l" t="t" r="r" b="b"/>
            <a:pathLst>
              <a:path w="904695" h="452347">
                <a:moveTo>
                  <a:pt x="0" y="0"/>
                </a:moveTo>
                <a:lnTo>
                  <a:pt x="904694" y="0"/>
                </a:lnTo>
                <a:lnTo>
                  <a:pt x="904694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7"/>
          <p:cNvSpPr txBox="1"/>
          <p:nvPr/>
        </p:nvSpPr>
        <p:spPr>
          <a:xfrm>
            <a:off x="6420803" y="7519574"/>
            <a:ext cx="1245679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tr-TR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 </a:t>
            </a:r>
            <a:r>
              <a:rPr lang="tr-T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net </a:t>
            </a:r>
            <a:r>
              <a:rPr lang="tr-TR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ifadelerle</a:t>
            </a:r>
            <a:endParaRPr lang="tr-TR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Freeform 3"/>
          <p:cNvSpPr/>
          <p:nvPr/>
        </p:nvSpPr>
        <p:spPr>
          <a:xfrm rot="5400000">
            <a:off x="6006128" y="8233026"/>
            <a:ext cx="412637" cy="150684"/>
          </a:xfrm>
          <a:custGeom>
            <a:avLst/>
            <a:gdLst/>
            <a:ahLst/>
            <a:cxnLst/>
            <a:rect l="l" t="t" r="r" b="b"/>
            <a:pathLst>
              <a:path w="904695" h="452347">
                <a:moveTo>
                  <a:pt x="0" y="0"/>
                </a:moveTo>
                <a:lnTo>
                  <a:pt x="904694" y="0"/>
                </a:lnTo>
                <a:lnTo>
                  <a:pt x="904694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7"/>
          <p:cNvSpPr txBox="1"/>
          <p:nvPr/>
        </p:nvSpPr>
        <p:spPr>
          <a:xfrm>
            <a:off x="6425537" y="8095122"/>
            <a:ext cx="1245205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araştırmanın amacı, ……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Freeform 3"/>
          <p:cNvSpPr/>
          <p:nvPr/>
        </p:nvSpPr>
        <p:spPr>
          <a:xfrm rot="5400000">
            <a:off x="5995733" y="8805733"/>
            <a:ext cx="423960" cy="150684"/>
          </a:xfrm>
          <a:custGeom>
            <a:avLst/>
            <a:gdLst/>
            <a:ahLst/>
            <a:cxnLst/>
            <a:rect l="l" t="t" r="r" b="b"/>
            <a:pathLst>
              <a:path w="904695" h="452347">
                <a:moveTo>
                  <a:pt x="0" y="0"/>
                </a:moveTo>
                <a:lnTo>
                  <a:pt x="904694" y="0"/>
                </a:lnTo>
                <a:lnTo>
                  <a:pt x="904694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7"/>
          <p:cNvSpPr txBox="1"/>
          <p:nvPr/>
        </p:nvSpPr>
        <p:spPr>
          <a:xfrm>
            <a:off x="6420802" y="8633324"/>
            <a:ext cx="1245679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araştırmada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incelenmiştir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5 Diyagram"/>
          <p:cNvGraphicFramePr/>
          <p:nvPr>
            <p:extLst>
              <p:ext uri="{D42A27DB-BD31-4B8C-83A1-F6EECF244321}">
                <p14:modId xmlns:p14="http://schemas.microsoft.com/office/powerpoint/2010/main" val="2044642736"/>
              </p:ext>
            </p:extLst>
          </p:nvPr>
        </p:nvGraphicFramePr>
        <p:xfrm>
          <a:off x="4419600" y="2002313"/>
          <a:ext cx="8467668" cy="1279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31" name="8 Grup"/>
          <p:cNvGrpSpPr/>
          <p:nvPr/>
        </p:nvGrpSpPr>
        <p:grpSpPr>
          <a:xfrm rot="16200000" flipH="1">
            <a:off x="6954293" y="3271769"/>
            <a:ext cx="542552" cy="430338"/>
            <a:chOff x="4811600" y="418646"/>
            <a:chExt cx="261337" cy="305715"/>
          </a:xfrm>
          <a:solidFill>
            <a:schemeClr val="accent6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2" name="9 Sağ Ok"/>
            <p:cNvSpPr/>
            <p:nvPr/>
          </p:nvSpPr>
          <p:spPr>
            <a:xfrm>
              <a:off x="4811600" y="418646"/>
              <a:ext cx="261337" cy="305715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33" name="Sağ Ok 4"/>
            <p:cNvSpPr/>
            <p:nvPr/>
          </p:nvSpPr>
          <p:spPr>
            <a:xfrm>
              <a:off x="4811600" y="479789"/>
              <a:ext cx="182936" cy="183429"/>
            </a:xfrm>
            <a:prstGeom prst="rect">
              <a:avLst/>
            </a:prstGeom>
            <a:grpFill/>
            <a:sp3d z="-182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buClr>
                  <a:schemeClr val="accent2"/>
                </a:buClr>
                <a:buFont typeface="Wingdings" pitchFamily="2" charset="2"/>
                <a:buNone/>
                <a:defRPr/>
              </a:pPr>
              <a:endParaRPr lang="tr-TR" sz="1300"/>
            </a:p>
          </p:txBody>
        </p:sp>
      </p:grpSp>
    </p:spTree>
    <p:extLst>
      <p:ext uri="{BB962C8B-B14F-4D97-AF65-F5344CB8AC3E}">
        <p14:creationId xmlns:p14="http://schemas.microsoft.com/office/powerpoint/2010/main" val="275480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771" y="-28723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47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 dirty="0">
                <a:solidFill>
                  <a:srgbClr val="FFFFFF"/>
                </a:solidFill>
                <a:latin typeface="Times New Roman"/>
              </a:rPr>
              <a:t>   </a:t>
            </a:r>
            <a:r>
              <a:rPr lang="en-US" sz="2837" spc="127" dirty="0" smtClean="0">
                <a:solidFill>
                  <a:srgbClr val="FFFFFF"/>
                </a:solidFill>
                <a:latin typeface="Times New Roman"/>
              </a:rPr>
              <a:t>0</a:t>
            </a:r>
            <a:r>
              <a:rPr lang="tr-TR" sz="2837" spc="127" dirty="0" smtClean="0">
                <a:solidFill>
                  <a:srgbClr val="FFFFFF"/>
                </a:solidFill>
                <a:latin typeface="Times New Roman"/>
              </a:rPr>
              <a:t>6</a:t>
            </a:r>
            <a:endParaRPr lang="en-US" sz="2837" spc="127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29" name="5 Diyagram"/>
          <p:cNvGraphicFramePr/>
          <p:nvPr>
            <p:extLst>
              <p:ext uri="{D42A27DB-BD31-4B8C-83A1-F6EECF244321}">
                <p14:modId xmlns:p14="http://schemas.microsoft.com/office/powerpoint/2010/main" val="2060856128"/>
              </p:ext>
            </p:extLst>
          </p:nvPr>
        </p:nvGraphicFramePr>
        <p:xfrm>
          <a:off x="3962400" y="2019587"/>
          <a:ext cx="9382068" cy="1600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27583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47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 dirty="0">
                <a:solidFill>
                  <a:srgbClr val="FFFFFF"/>
                </a:solidFill>
                <a:latin typeface="Times New Roman"/>
              </a:rPr>
              <a:t>   </a:t>
            </a:r>
            <a:r>
              <a:rPr lang="en-US" sz="2837" spc="127" dirty="0" smtClean="0">
                <a:solidFill>
                  <a:srgbClr val="FFFFFF"/>
                </a:solidFill>
                <a:latin typeface="Times New Roman"/>
              </a:rPr>
              <a:t>0</a:t>
            </a:r>
            <a:r>
              <a:rPr lang="tr-TR" sz="2837" spc="127" dirty="0" smtClean="0">
                <a:solidFill>
                  <a:srgbClr val="FFFFFF"/>
                </a:solidFill>
                <a:latin typeface="Times New Roman"/>
              </a:rPr>
              <a:t>7</a:t>
            </a:r>
            <a:endParaRPr lang="en-US" sz="2837" spc="127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3"/>
          <p:cNvSpPr/>
          <p:nvPr/>
        </p:nvSpPr>
        <p:spPr>
          <a:xfrm rot="5400000">
            <a:off x="3103738" y="7814793"/>
            <a:ext cx="833944" cy="150684"/>
          </a:xfrm>
          <a:custGeom>
            <a:avLst/>
            <a:gdLst/>
            <a:ahLst/>
            <a:cxnLst/>
            <a:rect l="l" t="t" r="r" b="b"/>
            <a:pathLst>
              <a:path w="904695" h="452347">
                <a:moveTo>
                  <a:pt x="0" y="0"/>
                </a:moveTo>
                <a:lnTo>
                  <a:pt x="904694" y="0"/>
                </a:lnTo>
                <a:lnTo>
                  <a:pt x="904694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7"/>
          <p:cNvSpPr txBox="1"/>
          <p:nvPr/>
        </p:nvSpPr>
        <p:spPr>
          <a:xfrm>
            <a:off x="3733800" y="7466236"/>
            <a:ext cx="12452059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araştırmada</a:t>
            </a:r>
            <a:r>
              <a:rPr lang="tr-TR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..…</a:t>
            </a:r>
            <a:r>
              <a:rPr lang="tr-TR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yöntemi kullanılmıştır. (İlgili araştırmanın yöntemi dahilinde araştırmanın modeli,  veri toplama tekniği, evren ve örneklemi, sınırlılıkları da olmalı)</a:t>
            </a:r>
          </a:p>
        </p:txBody>
      </p:sp>
      <p:sp>
        <p:nvSpPr>
          <p:cNvPr id="34" name="Freeform 3"/>
          <p:cNvSpPr/>
          <p:nvPr/>
        </p:nvSpPr>
        <p:spPr>
          <a:xfrm rot="5400000">
            <a:off x="3303996" y="8589869"/>
            <a:ext cx="423960" cy="150684"/>
          </a:xfrm>
          <a:custGeom>
            <a:avLst/>
            <a:gdLst/>
            <a:ahLst/>
            <a:cxnLst/>
            <a:rect l="l" t="t" r="r" b="b"/>
            <a:pathLst>
              <a:path w="904695" h="452347">
                <a:moveTo>
                  <a:pt x="0" y="0"/>
                </a:moveTo>
                <a:lnTo>
                  <a:pt x="904694" y="0"/>
                </a:lnTo>
                <a:lnTo>
                  <a:pt x="904694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7"/>
          <p:cNvSpPr txBox="1"/>
          <p:nvPr/>
        </p:nvSpPr>
        <p:spPr>
          <a:xfrm>
            <a:off x="3729066" y="8451747"/>
            <a:ext cx="1245679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Araştırma Soruları ….. </a:t>
            </a:r>
          </a:p>
        </p:txBody>
      </p:sp>
      <p:grpSp>
        <p:nvGrpSpPr>
          <p:cNvPr id="30" name="8 Grup"/>
          <p:cNvGrpSpPr/>
          <p:nvPr/>
        </p:nvGrpSpPr>
        <p:grpSpPr>
          <a:xfrm rot="16200000" flipH="1">
            <a:off x="8650756" y="3514137"/>
            <a:ext cx="578442" cy="439392"/>
            <a:chOff x="4811600" y="418646"/>
            <a:chExt cx="261337" cy="305715"/>
          </a:xfrm>
          <a:solidFill>
            <a:schemeClr val="accent6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1" name="9 Sağ Ok"/>
            <p:cNvSpPr/>
            <p:nvPr/>
          </p:nvSpPr>
          <p:spPr>
            <a:xfrm>
              <a:off x="4811600" y="418646"/>
              <a:ext cx="261337" cy="305715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32" name="Sağ Ok 4"/>
            <p:cNvSpPr/>
            <p:nvPr/>
          </p:nvSpPr>
          <p:spPr>
            <a:xfrm>
              <a:off x="4811600" y="479789"/>
              <a:ext cx="182936" cy="183429"/>
            </a:xfrm>
            <a:prstGeom prst="rect">
              <a:avLst/>
            </a:prstGeom>
            <a:grpFill/>
            <a:sp3d z="-182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buClr>
                  <a:schemeClr val="accent2"/>
                </a:buClr>
                <a:buFont typeface="Wingdings" pitchFamily="2" charset="2"/>
                <a:buNone/>
                <a:defRPr/>
              </a:pPr>
              <a:endParaRPr lang="tr-TR" sz="1300"/>
            </a:p>
          </p:txBody>
        </p:sp>
      </p:grpSp>
      <p:graphicFrame>
        <p:nvGraphicFramePr>
          <p:cNvPr id="33" name="5 Diyagram"/>
          <p:cNvGraphicFramePr/>
          <p:nvPr>
            <p:extLst>
              <p:ext uri="{D42A27DB-BD31-4B8C-83A1-F6EECF244321}">
                <p14:modId xmlns:p14="http://schemas.microsoft.com/office/powerpoint/2010/main" val="3788980573"/>
              </p:ext>
            </p:extLst>
          </p:nvPr>
        </p:nvGraphicFramePr>
        <p:xfrm>
          <a:off x="4497309" y="2191480"/>
          <a:ext cx="8906716" cy="1305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42702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54" y="26166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47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 dirty="0">
                <a:solidFill>
                  <a:srgbClr val="FFFFFF"/>
                </a:solidFill>
                <a:latin typeface="Times New Roman"/>
              </a:rPr>
              <a:t>   </a:t>
            </a:r>
            <a:r>
              <a:rPr lang="en-US" sz="2837" spc="127" dirty="0" smtClean="0">
                <a:solidFill>
                  <a:srgbClr val="FFFFFF"/>
                </a:solidFill>
                <a:latin typeface="Times New Roman"/>
              </a:rPr>
              <a:t>0</a:t>
            </a:r>
            <a:r>
              <a:rPr lang="tr-TR" sz="2837" spc="127" dirty="0" smtClean="0">
                <a:solidFill>
                  <a:srgbClr val="FFFFFF"/>
                </a:solidFill>
                <a:latin typeface="Times New Roman"/>
              </a:rPr>
              <a:t>9</a:t>
            </a:r>
            <a:endParaRPr lang="en-US" sz="2837" spc="127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3"/>
          <p:cNvSpPr/>
          <p:nvPr/>
        </p:nvSpPr>
        <p:spPr>
          <a:xfrm rot="5400000">
            <a:off x="1026570" y="7556569"/>
            <a:ext cx="833944" cy="150684"/>
          </a:xfrm>
          <a:custGeom>
            <a:avLst/>
            <a:gdLst/>
            <a:ahLst/>
            <a:cxnLst/>
            <a:rect l="l" t="t" r="r" b="b"/>
            <a:pathLst>
              <a:path w="904695" h="452347">
                <a:moveTo>
                  <a:pt x="0" y="0"/>
                </a:moveTo>
                <a:lnTo>
                  <a:pt x="904694" y="0"/>
                </a:lnTo>
                <a:lnTo>
                  <a:pt x="904694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7"/>
          <p:cNvSpPr txBox="1"/>
          <p:nvPr/>
        </p:nvSpPr>
        <p:spPr>
          <a:xfrm>
            <a:off x="1524682" y="7416468"/>
            <a:ext cx="1245205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………..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8 Grup"/>
          <p:cNvGrpSpPr/>
          <p:nvPr/>
        </p:nvGrpSpPr>
        <p:grpSpPr>
          <a:xfrm rot="16200000" flipH="1">
            <a:off x="10217475" y="3487540"/>
            <a:ext cx="578442" cy="439392"/>
            <a:chOff x="4811600" y="418646"/>
            <a:chExt cx="261337" cy="305715"/>
          </a:xfrm>
          <a:solidFill>
            <a:schemeClr val="accent6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1" name="9 Sağ Ok"/>
            <p:cNvSpPr/>
            <p:nvPr/>
          </p:nvSpPr>
          <p:spPr>
            <a:xfrm>
              <a:off x="4811600" y="418646"/>
              <a:ext cx="261337" cy="305715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32" name="Sağ Ok 4"/>
            <p:cNvSpPr/>
            <p:nvPr/>
          </p:nvSpPr>
          <p:spPr>
            <a:xfrm>
              <a:off x="4811600" y="479789"/>
              <a:ext cx="182936" cy="183429"/>
            </a:xfrm>
            <a:prstGeom prst="rect">
              <a:avLst/>
            </a:prstGeom>
            <a:grpFill/>
            <a:sp3d z="-182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buClr>
                  <a:schemeClr val="accent2"/>
                </a:buClr>
                <a:buFont typeface="Wingdings" pitchFamily="2" charset="2"/>
                <a:buNone/>
                <a:defRPr/>
              </a:pPr>
              <a:endParaRPr lang="tr-TR" sz="1300"/>
            </a:p>
          </p:txBody>
        </p:sp>
      </p:grpSp>
      <p:graphicFrame>
        <p:nvGraphicFramePr>
          <p:cNvPr id="33" name="5 Diyagram"/>
          <p:cNvGraphicFramePr/>
          <p:nvPr>
            <p:extLst>
              <p:ext uri="{D42A27DB-BD31-4B8C-83A1-F6EECF244321}">
                <p14:modId xmlns:p14="http://schemas.microsoft.com/office/powerpoint/2010/main" val="310273301"/>
              </p:ext>
            </p:extLst>
          </p:nvPr>
        </p:nvGraphicFramePr>
        <p:xfrm>
          <a:off x="4419600" y="2185257"/>
          <a:ext cx="8906716" cy="1305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93622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47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 dirty="0">
                <a:solidFill>
                  <a:srgbClr val="FFFFFF"/>
                </a:solidFill>
                <a:latin typeface="Times New Roman"/>
              </a:rPr>
              <a:t>   </a:t>
            </a:r>
            <a:r>
              <a:rPr lang="tr-TR" sz="2837" spc="127" dirty="0" smtClean="0">
                <a:solidFill>
                  <a:srgbClr val="FFFFFF"/>
                </a:solidFill>
                <a:latin typeface="Times New Roman"/>
              </a:rPr>
              <a:t>10</a:t>
            </a:r>
            <a:endParaRPr lang="en-US" sz="2837" spc="127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up 4">
            <a:extLst>
              <a:ext uri="{FF2B5EF4-FFF2-40B4-BE49-F238E27FC236}">
                <a16:creationId xmlns:a16="http://schemas.microsoft.com/office/drawing/2014/main" id="{9BF33FC3-E08E-4F20-B531-CCAA72104E7D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2347228"/>
            <a:ext cx="9618760" cy="2192043"/>
            <a:chOff x="388508" y="188640"/>
            <a:chExt cx="8215940" cy="2103865"/>
          </a:xfrm>
          <a:solidFill>
            <a:srgbClr val="00B050"/>
          </a:solidFill>
        </p:grpSpPr>
        <p:graphicFrame>
          <p:nvGraphicFramePr>
            <p:cNvPr id="35" name="5 Diyagram">
              <a:extLst>
                <a:ext uri="{FF2B5EF4-FFF2-40B4-BE49-F238E27FC236}">
                  <a16:creationId xmlns:a16="http://schemas.microsoft.com/office/drawing/2014/main" id="{281FFBAD-F4B1-FADB-10C1-C79F0AA801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04183524"/>
                </p:ext>
              </p:extLst>
            </p:nvPr>
          </p:nvGraphicFramePr>
          <p:xfrm>
            <a:off x="388508" y="188640"/>
            <a:ext cx="8143932" cy="114300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grpSp>
          <p:nvGrpSpPr>
            <p:cNvPr id="36" name="3 Grup">
              <a:extLst>
                <a:ext uri="{FF2B5EF4-FFF2-40B4-BE49-F238E27FC236}">
                  <a16:creationId xmlns:a16="http://schemas.microsoft.com/office/drawing/2014/main" id="{F6A79659-95DC-880C-8D6D-DFBB75E2263B}"/>
                </a:ext>
              </a:extLst>
            </p:cNvPr>
            <p:cNvGrpSpPr/>
            <p:nvPr/>
          </p:nvGrpSpPr>
          <p:grpSpPr>
            <a:xfrm>
              <a:off x="6804248" y="1789201"/>
              <a:ext cx="1800200" cy="503304"/>
              <a:chOff x="3455603" y="298849"/>
              <a:chExt cx="1232724" cy="587326"/>
            </a:xfr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40" name="4 Yuvarlatılmış Dikdörtgen">
                <a:extLst>
                  <a:ext uri="{FF2B5EF4-FFF2-40B4-BE49-F238E27FC236}">
                    <a16:creationId xmlns:a16="http://schemas.microsoft.com/office/drawing/2014/main" id="{D27ABEEF-A04D-CAB5-A82D-37B08230FB20}"/>
                  </a:ext>
                </a:extLst>
              </p:cNvPr>
              <p:cNvSpPr/>
              <p:nvPr/>
            </p:nvSpPr>
            <p:spPr>
              <a:xfrm>
                <a:off x="3455603" y="298849"/>
                <a:ext cx="1232724" cy="587326"/>
              </a:xfrm>
              <a:prstGeom prst="roundRect">
                <a:avLst>
                  <a:gd name="adj" fmla="val 10000"/>
                </a:avLst>
              </a:prstGeom>
              <a:grpFill/>
              <a:sp3d contourW="19050" prstMaterial="metal">
                <a:bevelT w="88900" h="203200"/>
                <a:bevelB w="165100" h="254000"/>
              </a:sp3d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tr-TR"/>
              </a:p>
            </p:txBody>
          </p:sp>
          <p:sp>
            <p:nvSpPr>
              <p:cNvPr id="41" name="Yuvarlatılmış Dikdörtgen 4">
                <a:extLst>
                  <a:ext uri="{FF2B5EF4-FFF2-40B4-BE49-F238E27FC236}">
                    <a16:creationId xmlns:a16="http://schemas.microsoft.com/office/drawing/2014/main" id="{F112363F-F8D0-2442-3742-5DEF50049AF4}"/>
                  </a:ext>
                </a:extLst>
              </p:cNvPr>
              <p:cNvSpPr/>
              <p:nvPr/>
            </p:nvSpPr>
            <p:spPr>
              <a:xfrm>
                <a:off x="3477266" y="330234"/>
                <a:ext cx="1189398" cy="555941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87630" tIns="87630" rIns="87630" bIns="87630" spcCol="1270" anchor="ctr"/>
              <a:lstStyle/>
              <a:p>
                <a:pPr algn="ctr" defTabSz="1022350">
                  <a:lnSpc>
                    <a:spcPct val="90000"/>
                  </a:lnSpc>
                  <a:spcAft>
                    <a:spcPct val="35000"/>
                  </a:spcAft>
                  <a:buClr>
                    <a:schemeClr val="accent2"/>
                  </a:buClr>
                  <a:buFont typeface="Wingdings" pitchFamily="2" charset="2"/>
                  <a:buNone/>
                  <a:defRPr/>
                </a:pPr>
                <a:r>
                  <a:rPr lang="tr-TR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Sonuç</a:t>
                </a:r>
              </a:p>
            </p:txBody>
          </p:sp>
        </p:grpSp>
        <p:grpSp>
          <p:nvGrpSpPr>
            <p:cNvPr id="37" name="8 Grup">
              <a:extLst>
                <a:ext uri="{FF2B5EF4-FFF2-40B4-BE49-F238E27FC236}">
                  <a16:creationId xmlns:a16="http://schemas.microsoft.com/office/drawing/2014/main" id="{548418C3-9AC2-ACF4-AE54-3D1B84E7A8D8}"/>
                </a:ext>
              </a:extLst>
            </p:cNvPr>
            <p:cNvGrpSpPr/>
            <p:nvPr/>
          </p:nvGrpSpPr>
          <p:grpSpPr>
            <a:xfrm rot="16200000" flipH="1">
              <a:off x="7450870" y="1281026"/>
              <a:ext cx="494374" cy="344037"/>
              <a:chOff x="4811595" y="418646"/>
              <a:chExt cx="309486" cy="305715"/>
            </a:xfr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38" name="9 Sağ Ok">
                <a:extLst>
                  <a:ext uri="{FF2B5EF4-FFF2-40B4-BE49-F238E27FC236}">
                    <a16:creationId xmlns:a16="http://schemas.microsoft.com/office/drawing/2014/main" id="{C44F18E2-FE99-B346-49E0-6E00F45014B4}"/>
                  </a:ext>
                </a:extLst>
              </p:cNvPr>
              <p:cNvSpPr/>
              <p:nvPr/>
            </p:nvSpPr>
            <p:spPr>
              <a:xfrm>
                <a:off x="4859744" y="418646"/>
                <a:ext cx="261337" cy="305715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6"/>
              </a:solidFill>
              <a:sp3d z="-182000" contourW="19050" prstMaterial="metal">
                <a:bevelT w="88900" h="203200"/>
                <a:bevelB w="165100" h="254000"/>
              </a:sp3d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tr-TR"/>
              </a:p>
            </p:txBody>
          </p:sp>
          <p:sp>
            <p:nvSpPr>
              <p:cNvPr id="39" name="Sağ Ok 4">
                <a:extLst>
                  <a:ext uri="{FF2B5EF4-FFF2-40B4-BE49-F238E27FC236}">
                    <a16:creationId xmlns:a16="http://schemas.microsoft.com/office/drawing/2014/main" id="{D3CE078C-8246-7DB9-FB25-27E26B335EEB}"/>
                  </a:ext>
                </a:extLst>
              </p:cNvPr>
              <p:cNvSpPr/>
              <p:nvPr/>
            </p:nvSpPr>
            <p:spPr>
              <a:xfrm>
                <a:off x="4811595" y="479788"/>
                <a:ext cx="182936" cy="183428"/>
              </a:xfrm>
              <a:prstGeom prst="rect">
                <a:avLst/>
              </a:prstGeom>
              <a:solidFill>
                <a:schemeClr val="accent6"/>
              </a:solidFill>
              <a:sp3d z="-1820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577850">
                  <a:lnSpc>
                    <a:spcPct val="90000"/>
                  </a:lnSpc>
                  <a:spcAft>
                    <a:spcPct val="35000"/>
                  </a:spcAft>
                  <a:buClr>
                    <a:schemeClr val="accent2"/>
                  </a:buClr>
                  <a:buFont typeface="Wingdings" pitchFamily="2" charset="2"/>
                  <a:buNone/>
                  <a:defRPr/>
                </a:pPr>
                <a:endParaRPr lang="tr-TR" sz="13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356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47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 dirty="0">
                <a:solidFill>
                  <a:srgbClr val="FFFFFF"/>
                </a:solidFill>
                <a:latin typeface="Times New Roman"/>
              </a:rPr>
              <a:t>   </a:t>
            </a:r>
            <a:r>
              <a:rPr lang="tr-TR" sz="2837" spc="127" dirty="0" smtClean="0">
                <a:solidFill>
                  <a:srgbClr val="FFFFFF"/>
                </a:solidFill>
                <a:latin typeface="Times New Roman"/>
              </a:rPr>
              <a:t>11</a:t>
            </a:r>
            <a:endParaRPr lang="en-US" sz="2837" spc="127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3"/>
          <p:cNvSpPr/>
          <p:nvPr/>
        </p:nvSpPr>
        <p:spPr>
          <a:xfrm rot="5400000">
            <a:off x="1045815" y="8459524"/>
            <a:ext cx="833944" cy="150684"/>
          </a:xfrm>
          <a:custGeom>
            <a:avLst/>
            <a:gdLst/>
            <a:ahLst/>
            <a:cxnLst/>
            <a:rect l="l" t="t" r="r" b="b"/>
            <a:pathLst>
              <a:path w="904695" h="452347">
                <a:moveTo>
                  <a:pt x="0" y="0"/>
                </a:moveTo>
                <a:lnTo>
                  <a:pt x="904694" y="0"/>
                </a:lnTo>
                <a:lnTo>
                  <a:pt x="904694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7"/>
          <p:cNvSpPr txBox="1"/>
          <p:nvPr/>
        </p:nvSpPr>
        <p:spPr>
          <a:xfrm>
            <a:off x="1675877" y="8110967"/>
            <a:ext cx="1245205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………..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Grup 4">
            <a:extLst>
              <a:ext uri="{FF2B5EF4-FFF2-40B4-BE49-F238E27FC236}">
                <a16:creationId xmlns:a16="http://schemas.microsoft.com/office/drawing/2014/main" id="{9BF33FC3-E08E-4F20-B531-CCAA72104E7D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2336885"/>
            <a:ext cx="9618760" cy="2192043"/>
            <a:chOff x="388508" y="188640"/>
            <a:chExt cx="8215940" cy="2103865"/>
          </a:xfrm>
          <a:solidFill>
            <a:srgbClr val="00B050"/>
          </a:solidFill>
        </p:grpSpPr>
        <p:graphicFrame>
          <p:nvGraphicFramePr>
            <p:cNvPr id="25" name="5 Diyagram">
              <a:extLst>
                <a:ext uri="{FF2B5EF4-FFF2-40B4-BE49-F238E27FC236}">
                  <a16:creationId xmlns:a16="http://schemas.microsoft.com/office/drawing/2014/main" id="{281FFBAD-F4B1-FADB-10C1-C79F0AA801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88192121"/>
                </p:ext>
              </p:extLst>
            </p:nvPr>
          </p:nvGraphicFramePr>
          <p:xfrm>
            <a:off x="388508" y="188640"/>
            <a:ext cx="8143932" cy="114300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grpSp>
          <p:nvGrpSpPr>
            <p:cNvPr id="29" name="3 Grup">
              <a:extLst>
                <a:ext uri="{FF2B5EF4-FFF2-40B4-BE49-F238E27FC236}">
                  <a16:creationId xmlns:a16="http://schemas.microsoft.com/office/drawing/2014/main" id="{F6A79659-95DC-880C-8D6D-DFBB75E2263B}"/>
                </a:ext>
              </a:extLst>
            </p:cNvPr>
            <p:cNvGrpSpPr/>
            <p:nvPr/>
          </p:nvGrpSpPr>
          <p:grpSpPr>
            <a:xfrm>
              <a:off x="6804248" y="1789201"/>
              <a:ext cx="1800200" cy="503304"/>
              <a:chOff x="3455603" y="298849"/>
              <a:chExt cx="1232724" cy="587326"/>
            </a:xfr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37" name="4 Yuvarlatılmış Dikdörtgen">
                <a:extLst>
                  <a:ext uri="{FF2B5EF4-FFF2-40B4-BE49-F238E27FC236}">
                    <a16:creationId xmlns:a16="http://schemas.microsoft.com/office/drawing/2014/main" id="{D27ABEEF-A04D-CAB5-A82D-37B08230FB20}"/>
                  </a:ext>
                </a:extLst>
              </p:cNvPr>
              <p:cNvSpPr/>
              <p:nvPr/>
            </p:nvSpPr>
            <p:spPr>
              <a:xfrm>
                <a:off x="3455603" y="298849"/>
                <a:ext cx="1232724" cy="587326"/>
              </a:xfrm>
              <a:prstGeom prst="roundRect">
                <a:avLst>
                  <a:gd name="adj" fmla="val 10000"/>
                </a:avLst>
              </a:prstGeom>
              <a:grpFill/>
              <a:sp3d contourW="19050" prstMaterial="metal">
                <a:bevelT w="88900" h="203200"/>
                <a:bevelB w="165100" h="254000"/>
              </a:sp3d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tr-TR"/>
              </a:p>
            </p:txBody>
          </p:sp>
          <p:sp>
            <p:nvSpPr>
              <p:cNvPr id="38" name="Yuvarlatılmış Dikdörtgen 4">
                <a:extLst>
                  <a:ext uri="{FF2B5EF4-FFF2-40B4-BE49-F238E27FC236}">
                    <a16:creationId xmlns:a16="http://schemas.microsoft.com/office/drawing/2014/main" id="{F112363F-F8D0-2442-3742-5DEF50049AF4}"/>
                  </a:ext>
                </a:extLst>
              </p:cNvPr>
              <p:cNvSpPr/>
              <p:nvPr/>
            </p:nvSpPr>
            <p:spPr>
              <a:xfrm>
                <a:off x="3477266" y="330234"/>
                <a:ext cx="1189398" cy="555941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87630" tIns="87630" rIns="87630" bIns="87630" spcCol="1270" anchor="ctr"/>
              <a:lstStyle/>
              <a:p>
                <a:pPr algn="ctr" defTabSz="1022350">
                  <a:lnSpc>
                    <a:spcPct val="90000"/>
                  </a:lnSpc>
                  <a:spcAft>
                    <a:spcPct val="35000"/>
                  </a:spcAft>
                  <a:buClr>
                    <a:schemeClr val="accent2"/>
                  </a:buClr>
                  <a:buFont typeface="Wingdings" pitchFamily="2" charset="2"/>
                  <a:buNone/>
                  <a:defRPr/>
                </a:pPr>
                <a:r>
                  <a:rPr lang="tr-TR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Sonuç</a:t>
                </a:r>
              </a:p>
            </p:txBody>
          </p:sp>
        </p:grpSp>
        <p:grpSp>
          <p:nvGrpSpPr>
            <p:cNvPr id="34" name="8 Grup">
              <a:extLst>
                <a:ext uri="{FF2B5EF4-FFF2-40B4-BE49-F238E27FC236}">
                  <a16:creationId xmlns:a16="http://schemas.microsoft.com/office/drawing/2014/main" id="{548418C3-9AC2-ACF4-AE54-3D1B84E7A8D8}"/>
                </a:ext>
              </a:extLst>
            </p:cNvPr>
            <p:cNvGrpSpPr/>
            <p:nvPr/>
          </p:nvGrpSpPr>
          <p:grpSpPr>
            <a:xfrm rot="16200000" flipH="1">
              <a:off x="7450870" y="1281026"/>
              <a:ext cx="494374" cy="344037"/>
              <a:chOff x="4811595" y="418646"/>
              <a:chExt cx="309486" cy="305715"/>
            </a:xfrm>
            <a:grpFill/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35" name="9 Sağ Ok">
                <a:extLst>
                  <a:ext uri="{FF2B5EF4-FFF2-40B4-BE49-F238E27FC236}">
                    <a16:creationId xmlns:a16="http://schemas.microsoft.com/office/drawing/2014/main" id="{C44F18E2-FE99-B346-49E0-6E00F45014B4}"/>
                  </a:ext>
                </a:extLst>
              </p:cNvPr>
              <p:cNvSpPr/>
              <p:nvPr/>
            </p:nvSpPr>
            <p:spPr>
              <a:xfrm>
                <a:off x="4859744" y="418646"/>
                <a:ext cx="261337" cy="305715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6"/>
              </a:solidFill>
              <a:sp3d z="-182000" contourW="19050" prstMaterial="metal">
                <a:bevelT w="88900" h="203200"/>
                <a:bevelB w="165100" h="254000"/>
              </a:sp3d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tr-TR"/>
              </a:p>
            </p:txBody>
          </p:sp>
          <p:sp>
            <p:nvSpPr>
              <p:cNvPr id="36" name="Sağ Ok 4">
                <a:extLst>
                  <a:ext uri="{FF2B5EF4-FFF2-40B4-BE49-F238E27FC236}">
                    <a16:creationId xmlns:a16="http://schemas.microsoft.com/office/drawing/2014/main" id="{D3CE078C-8246-7DB9-FB25-27E26B335EEB}"/>
                  </a:ext>
                </a:extLst>
              </p:cNvPr>
              <p:cNvSpPr/>
              <p:nvPr/>
            </p:nvSpPr>
            <p:spPr>
              <a:xfrm>
                <a:off x="4811595" y="479788"/>
                <a:ext cx="182936" cy="183428"/>
              </a:xfrm>
              <a:prstGeom prst="rect">
                <a:avLst/>
              </a:prstGeom>
              <a:solidFill>
                <a:schemeClr val="accent6"/>
              </a:solidFill>
              <a:sp3d z="-1820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577850">
                  <a:lnSpc>
                    <a:spcPct val="90000"/>
                  </a:lnSpc>
                  <a:spcAft>
                    <a:spcPct val="35000"/>
                  </a:spcAft>
                  <a:buClr>
                    <a:schemeClr val="accent2"/>
                  </a:buClr>
                  <a:buFont typeface="Wingdings" pitchFamily="2" charset="2"/>
                  <a:buNone/>
                  <a:defRPr/>
                </a:pPr>
                <a:endParaRPr lang="tr-TR" sz="13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801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2814" b="-1281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0" y="9165702"/>
            <a:ext cx="1382963" cy="1382963"/>
          </a:xfrm>
          <a:custGeom>
            <a:avLst/>
            <a:gdLst/>
            <a:ahLst/>
            <a:cxnLst/>
            <a:rect l="l" t="t" r="r" b="b"/>
            <a:pathLst>
              <a:path w="1382963" h="1382963">
                <a:moveTo>
                  <a:pt x="0" y="0"/>
                </a:moveTo>
                <a:lnTo>
                  <a:pt x="1382963" y="0"/>
                </a:lnTo>
                <a:lnTo>
                  <a:pt x="1382963" y="1382963"/>
                </a:lnTo>
                <a:lnTo>
                  <a:pt x="0" y="138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494" y="9857183"/>
            <a:ext cx="17414506" cy="429817"/>
            <a:chOff x="0" y="0"/>
            <a:chExt cx="4586537" cy="113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9540789"/>
            <a:ext cx="1245215" cy="47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en-US" sz="2837" spc="127" dirty="0">
                <a:solidFill>
                  <a:srgbClr val="FFFFFF"/>
                </a:solidFill>
                <a:latin typeface="Times New Roman"/>
              </a:rPr>
              <a:t>   </a:t>
            </a:r>
            <a:r>
              <a:rPr lang="tr-TR" sz="2837" spc="127" dirty="0" smtClean="0">
                <a:solidFill>
                  <a:srgbClr val="FFFFFF"/>
                </a:solidFill>
                <a:latin typeface="Times New Roman"/>
              </a:rPr>
              <a:t>12</a:t>
            </a:r>
            <a:endParaRPr lang="en-US" sz="2837" spc="127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91836" y="9806806"/>
            <a:ext cx="320476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523"/>
              </a:lnSpc>
              <a:spcBef>
                <a:spcPct val="0"/>
              </a:spcBef>
            </a:pPr>
            <a:r>
              <a:rPr lang="tr-TR" sz="2516" spc="113" dirty="0">
                <a:solidFill>
                  <a:srgbClr val="000000"/>
                </a:solidFill>
                <a:latin typeface="Times New Roman"/>
              </a:rPr>
              <a:t>https://2026.ucek.org </a:t>
            </a:r>
            <a:endParaRPr lang="en-US" sz="2516" spc="113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5" name="Group 6"/>
          <p:cNvGrpSpPr/>
          <p:nvPr/>
        </p:nvGrpSpPr>
        <p:grpSpPr>
          <a:xfrm>
            <a:off x="0" y="1069384"/>
            <a:ext cx="6306671" cy="761196"/>
            <a:chOff x="0" y="0"/>
            <a:chExt cx="4586537" cy="113203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871" y="870256"/>
            <a:ext cx="4724400" cy="1092576"/>
          </a:xfrm>
          <a:prstGeom prst="rect">
            <a:avLst/>
          </a:prstGeom>
        </p:spPr>
      </p:pic>
      <p:grpSp>
        <p:nvGrpSpPr>
          <p:cNvPr id="21" name="Group 6"/>
          <p:cNvGrpSpPr/>
          <p:nvPr/>
        </p:nvGrpSpPr>
        <p:grpSpPr>
          <a:xfrm>
            <a:off x="11945471" y="1035946"/>
            <a:ext cx="6342529" cy="761196"/>
            <a:chOff x="0" y="0"/>
            <a:chExt cx="4586537" cy="113203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4586537" cy="113203"/>
            </a:xfrm>
            <a:custGeom>
              <a:avLst/>
              <a:gdLst/>
              <a:ahLst/>
              <a:cxnLst/>
              <a:rect l="l" t="t" r="r" b="b"/>
              <a:pathLst>
                <a:path w="4586537" h="113203">
                  <a:moveTo>
                    <a:pt x="0" y="0"/>
                  </a:moveTo>
                  <a:lnTo>
                    <a:pt x="4586537" y="0"/>
                  </a:lnTo>
                  <a:lnTo>
                    <a:pt x="4586537" y="113203"/>
                  </a:lnTo>
                  <a:lnTo>
                    <a:pt x="0" y="113203"/>
                  </a:lnTo>
                  <a:close/>
                </a:path>
              </a:pathLst>
            </a:custGeom>
            <a:solidFill>
              <a:srgbClr val="0FA05B"/>
            </a:solidFill>
          </p:spPr>
        </p:sp>
        <p:sp>
          <p:nvSpPr>
            <p:cNvPr id="23" name="TextBox 8"/>
            <p:cNvSpPr txBox="1"/>
            <p:nvPr/>
          </p:nvSpPr>
          <p:spPr>
            <a:xfrm>
              <a:off x="0" y="-38100"/>
              <a:ext cx="4586537" cy="15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" name="Dikdörtgen 3"/>
          <p:cNvSpPr/>
          <p:nvPr/>
        </p:nvSpPr>
        <p:spPr>
          <a:xfrm>
            <a:off x="3502070" y="5267350"/>
            <a:ext cx="1128385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6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Dinlediğiniz için teşekkürler…</a:t>
            </a:r>
          </a:p>
        </p:txBody>
      </p:sp>
    </p:spTree>
    <p:extLst>
      <p:ext uri="{BB962C8B-B14F-4D97-AF65-F5344CB8AC3E}">
        <p14:creationId xmlns:p14="http://schemas.microsoft.com/office/powerpoint/2010/main" val="276317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t="-16703" b="-16703"/>
          </a:stretch>
        </a:blipFill>
      </a:spPr>
      <a:bodyPr/>
      <a:lstStyle/>
    </a:spDef>
  </a:objectDefaults>
  <a:extraClrSchemeLst/>
</a:theme>
</file>